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15122525" cy="10693400"/>
  <p:notesSz cx="6858000" cy="9144000"/>
  <p:defaultTextStyle>
    <a:defPPr>
      <a:defRPr lang="it-IT"/>
    </a:defPPr>
    <a:lvl1pPr marL="0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1pPr>
    <a:lvl2pPr marL="737555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2pPr>
    <a:lvl3pPr marL="1475110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3pPr>
    <a:lvl4pPr marL="2212665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4pPr>
    <a:lvl5pPr marL="2950220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5pPr>
    <a:lvl6pPr marL="3687775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6pPr>
    <a:lvl7pPr marL="4425330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7pPr>
    <a:lvl8pPr marL="5162885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8pPr>
    <a:lvl9pPr marL="5900440" algn="l" defTabSz="147511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B13"/>
    <a:srgbClr val="1690C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528" y="930"/>
      </p:cViewPr>
      <p:guideLst>
        <p:guide orient="horz" pos="3368"/>
        <p:guide pos="476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134190" y="3321886"/>
            <a:ext cx="12854146" cy="229215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2268379" y="6059593"/>
            <a:ext cx="10585768" cy="273275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375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751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126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502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877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253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628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900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0C5B7-B703-45FA-8306-1051E99B9F41}" type="datetimeFigureOut">
              <a:rPr lang="it-IT" smtClean="0"/>
              <a:pPr/>
              <a:t>28/09/2020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F35CC-9D7A-4A36-9F1C-B18A32AF6B5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0C5B7-B703-45FA-8306-1051E99B9F41}" type="datetimeFigureOut">
              <a:rPr lang="it-IT" smtClean="0"/>
              <a:pPr/>
              <a:t>28/09/2020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F35CC-9D7A-4A36-9F1C-B18A32AF6B5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18133903" y="668338"/>
            <a:ext cx="5626314" cy="1422568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1249709" y="668338"/>
            <a:ext cx="16632153" cy="14225688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0C5B7-B703-45FA-8306-1051E99B9F41}" type="datetimeFigureOut">
              <a:rPr lang="it-IT" smtClean="0"/>
              <a:pPr/>
              <a:t>28/09/2020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F35CC-9D7A-4A36-9F1C-B18A32AF6B5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0C5B7-B703-45FA-8306-1051E99B9F41}" type="datetimeFigureOut">
              <a:rPr lang="it-IT" smtClean="0"/>
              <a:pPr/>
              <a:t>28/09/2020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F35CC-9D7A-4A36-9F1C-B18A32AF6B5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194575" y="6871500"/>
            <a:ext cx="12854146" cy="2123828"/>
          </a:xfrm>
        </p:spPr>
        <p:txBody>
          <a:bodyPr anchor="t"/>
          <a:lstStyle>
            <a:lvl1pPr algn="l">
              <a:defRPr sz="65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194575" y="4532320"/>
            <a:ext cx="12854146" cy="2339180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37555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75110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221266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95022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68777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42533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16288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90044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0C5B7-B703-45FA-8306-1051E99B9F41}" type="datetimeFigureOut">
              <a:rPr lang="it-IT" smtClean="0"/>
              <a:pPr/>
              <a:t>28/09/2020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F35CC-9D7A-4A36-9F1C-B18A32AF6B5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1249710" y="3891210"/>
            <a:ext cx="11129234" cy="11002816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12630985" y="3891210"/>
            <a:ext cx="11129232" cy="11002816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0C5B7-B703-45FA-8306-1051E99B9F41}" type="datetimeFigureOut">
              <a:rPr lang="it-IT" smtClean="0"/>
              <a:pPr/>
              <a:t>28/09/2020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F35CC-9D7A-4A36-9F1C-B18A32AF6B5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56126" y="428232"/>
            <a:ext cx="13610273" cy="1782233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56126" y="2393639"/>
            <a:ext cx="6681741" cy="997555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555" indent="0">
              <a:buNone/>
              <a:defRPr sz="3200" b="1"/>
            </a:lvl2pPr>
            <a:lvl3pPr marL="1475110" indent="0">
              <a:buNone/>
              <a:defRPr sz="2900" b="1"/>
            </a:lvl3pPr>
            <a:lvl4pPr marL="2212665" indent="0">
              <a:buNone/>
              <a:defRPr sz="2600" b="1"/>
            </a:lvl4pPr>
            <a:lvl5pPr marL="2950220" indent="0">
              <a:buNone/>
              <a:defRPr sz="2600" b="1"/>
            </a:lvl5pPr>
            <a:lvl6pPr marL="3687775" indent="0">
              <a:buNone/>
              <a:defRPr sz="2600" b="1"/>
            </a:lvl6pPr>
            <a:lvl7pPr marL="4425330" indent="0">
              <a:buNone/>
              <a:defRPr sz="2600" b="1"/>
            </a:lvl7pPr>
            <a:lvl8pPr marL="5162885" indent="0">
              <a:buNone/>
              <a:defRPr sz="2600" b="1"/>
            </a:lvl8pPr>
            <a:lvl9pPr marL="5900440" indent="0">
              <a:buNone/>
              <a:defRPr sz="2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756126" y="3391194"/>
            <a:ext cx="6681741" cy="6161082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7682034" y="2393639"/>
            <a:ext cx="6684366" cy="997555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555" indent="0">
              <a:buNone/>
              <a:defRPr sz="3200" b="1"/>
            </a:lvl2pPr>
            <a:lvl3pPr marL="1475110" indent="0">
              <a:buNone/>
              <a:defRPr sz="2900" b="1"/>
            </a:lvl3pPr>
            <a:lvl4pPr marL="2212665" indent="0">
              <a:buNone/>
              <a:defRPr sz="2600" b="1"/>
            </a:lvl4pPr>
            <a:lvl5pPr marL="2950220" indent="0">
              <a:buNone/>
              <a:defRPr sz="2600" b="1"/>
            </a:lvl5pPr>
            <a:lvl6pPr marL="3687775" indent="0">
              <a:buNone/>
              <a:defRPr sz="2600" b="1"/>
            </a:lvl6pPr>
            <a:lvl7pPr marL="4425330" indent="0">
              <a:buNone/>
              <a:defRPr sz="2600" b="1"/>
            </a:lvl7pPr>
            <a:lvl8pPr marL="5162885" indent="0">
              <a:buNone/>
              <a:defRPr sz="2600" b="1"/>
            </a:lvl8pPr>
            <a:lvl9pPr marL="5900440" indent="0">
              <a:buNone/>
              <a:defRPr sz="2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7682034" y="3391194"/>
            <a:ext cx="6684366" cy="6161082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0C5B7-B703-45FA-8306-1051E99B9F41}" type="datetimeFigureOut">
              <a:rPr lang="it-IT" smtClean="0"/>
              <a:pPr/>
              <a:t>28/09/2020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F35CC-9D7A-4A36-9F1C-B18A32AF6B5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0C5B7-B703-45FA-8306-1051E99B9F41}" type="datetimeFigureOut">
              <a:rPr lang="it-IT" smtClean="0"/>
              <a:pPr/>
              <a:t>28/09/2020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F35CC-9D7A-4A36-9F1C-B18A32AF6B5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0C5B7-B703-45FA-8306-1051E99B9F41}" type="datetimeFigureOut">
              <a:rPr lang="it-IT" smtClean="0"/>
              <a:pPr/>
              <a:t>28/09/2020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F35CC-9D7A-4A36-9F1C-B18A32AF6B5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56127" y="425756"/>
            <a:ext cx="4975207" cy="1811937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912487" y="425756"/>
            <a:ext cx="8453912" cy="9126521"/>
          </a:xfrm>
        </p:spPr>
        <p:txBody>
          <a:bodyPr/>
          <a:lstStyle>
            <a:lvl1pPr>
              <a:defRPr sz="5200"/>
            </a:lvl1pPr>
            <a:lvl2pPr>
              <a:defRPr sz="4500"/>
            </a:lvl2pPr>
            <a:lvl3pPr>
              <a:defRPr sz="39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756127" y="2237694"/>
            <a:ext cx="4975207" cy="7314583"/>
          </a:xfrm>
        </p:spPr>
        <p:txBody>
          <a:bodyPr/>
          <a:lstStyle>
            <a:lvl1pPr marL="0" indent="0">
              <a:buNone/>
              <a:defRPr sz="2300"/>
            </a:lvl1pPr>
            <a:lvl2pPr marL="737555" indent="0">
              <a:buNone/>
              <a:defRPr sz="1900"/>
            </a:lvl2pPr>
            <a:lvl3pPr marL="1475110" indent="0">
              <a:buNone/>
              <a:defRPr sz="1600"/>
            </a:lvl3pPr>
            <a:lvl4pPr marL="2212665" indent="0">
              <a:buNone/>
              <a:defRPr sz="1500"/>
            </a:lvl4pPr>
            <a:lvl5pPr marL="2950220" indent="0">
              <a:buNone/>
              <a:defRPr sz="1500"/>
            </a:lvl5pPr>
            <a:lvl6pPr marL="3687775" indent="0">
              <a:buNone/>
              <a:defRPr sz="1500"/>
            </a:lvl6pPr>
            <a:lvl7pPr marL="4425330" indent="0">
              <a:buNone/>
              <a:defRPr sz="1500"/>
            </a:lvl7pPr>
            <a:lvl8pPr marL="5162885" indent="0">
              <a:buNone/>
              <a:defRPr sz="1500"/>
            </a:lvl8pPr>
            <a:lvl9pPr marL="5900440" indent="0">
              <a:buNone/>
              <a:defRPr sz="15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0C5B7-B703-45FA-8306-1051E99B9F41}" type="datetimeFigureOut">
              <a:rPr lang="it-IT" smtClean="0"/>
              <a:pPr/>
              <a:t>28/09/2020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F35CC-9D7A-4A36-9F1C-B18A32AF6B5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964121" y="7485380"/>
            <a:ext cx="9073515" cy="883691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2964121" y="955475"/>
            <a:ext cx="9073515" cy="6416040"/>
          </a:xfrm>
        </p:spPr>
        <p:txBody>
          <a:bodyPr/>
          <a:lstStyle>
            <a:lvl1pPr marL="0" indent="0">
              <a:buNone/>
              <a:defRPr sz="5200"/>
            </a:lvl1pPr>
            <a:lvl2pPr marL="737555" indent="0">
              <a:buNone/>
              <a:defRPr sz="4500"/>
            </a:lvl2pPr>
            <a:lvl3pPr marL="1475110" indent="0">
              <a:buNone/>
              <a:defRPr sz="3900"/>
            </a:lvl3pPr>
            <a:lvl4pPr marL="2212665" indent="0">
              <a:buNone/>
              <a:defRPr sz="3200"/>
            </a:lvl4pPr>
            <a:lvl5pPr marL="2950220" indent="0">
              <a:buNone/>
              <a:defRPr sz="3200"/>
            </a:lvl5pPr>
            <a:lvl6pPr marL="3687775" indent="0">
              <a:buNone/>
              <a:defRPr sz="3200"/>
            </a:lvl6pPr>
            <a:lvl7pPr marL="4425330" indent="0">
              <a:buNone/>
              <a:defRPr sz="3200"/>
            </a:lvl7pPr>
            <a:lvl8pPr marL="5162885" indent="0">
              <a:buNone/>
              <a:defRPr sz="3200"/>
            </a:lvl8pPr>
            <a:lvl9pPr marL="5900440" indent="0">
              <a:buNone/>
              <a:defRPr sz="32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2964121" y="8369071"/>
            <a:ext cx="9073515" cy="1254989"/>
          </a:xfrm>
        </p:spPr>
        <p:txBody>
          <a:bodyPr/>
          <a:lstStyle>
            <a:lvl1pPr marL="0" indent="0">
              <a:buNone/>
              <a:defRPr sz="2300"/>
            </a:lvl1pPr>
            <a:lvl2pPr marL="737555" indent="0">
              <a:buNone/>
              <a:defRPr sz="1900"/>
            </a:lvl2pPr>
            <a:lvl3pPr marL="1475110" indent="0">
              <a:buNone/>
              <a:defRPr sz="1600"/>
            </a:lvl3pPr>
            <a:lvl4pPr marL="2212665" indent="0">
              <a:buNone/>
              <a:defRPr sz="1500"/>
            </a:lvl4pPr>
            <a:lvl5pPr marL="2950220" indent="0">
              <a:buNone/>
              <a:defRPr sz="1500"/>
            </a:lvl5pPr>
            <a:lvl6pPr marL="3687775" indent="0">
              <a:buNone/>
              <a:defRPr sz="1500"/>
            </a:lvl6pPr>
            <a:lvl7pPr marL="4425330" indent="0">
              <a:buNone/>
              <a:defRPr sz="1500"/>
            </a:lvl7pPr>
            <a:lvl8pPr marL="5162885" indent="0">
              <a:buNone/>
              <a:defRPr sz="1500"/>
            </a:lvl8pPr>
            <a:lvl9pPr marL="5900440" indent="0">
              <a:buNone/>
              <a:defRPr sz="15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0C5B7-B703-45FA-8306-1051E99B9F41}" type="datetimeFigureOut">
              <a:rPr lang="it-IT" smtClean="0"/>
              <a:pPr/>
              <a:t>28/09/2020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F35CC-9D7A-4A36-9F1C-B18A32AF6B5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756126" y="428232"/>
            <a:ext cx="13610273" cy="1782233"/>
          </a:xfrm>
          <a:prstGeom prst="rect">
            <a:avLst/>
          </a:prstGeom>
        </p:spPr>
        <p:txBody>
          <a:bodyPr vert="horz" lIns="147511" tIns="73756" rIns="147511" bIns="73756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56126" y="2495127"/>
            <a:ext cx="13610273" cy="7057150"/>
          </a:xfrm>
          <a:prstGeom prst="rect">
            <a:avLst/>
          </a:prstGeom>
        </p:spPr>
        <p:txBody>
          <a:bodyPr vert="horz" lIns="147511" tIns="73756" rIns="147511" bIns="73756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756126" y="9911198"/>
            <a:ext cx="3528589" cy="569325"/>
          </a:xfrm>
          <a:prstGeom prst="rect">
            <a:avLst/>
          </a:prstGeom>
        </p:spPr>
        <p:txBody>
          <a:bodyPr vert="horz" lIns="147511" tIns="73756" rIns="147511" bIns="73756" rtlCol="0" anchor="ctr"/>
          <a:lstStyle>
            <a:lvl1pPr algn="l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80C5B7-B703-45FA-8306-1051E99B9F41}" type="datetimeFigureOut">
              <a:rPr lang="it-IT" smtClean="0"/>
              <a:pPr/>
              <a:t>28/09/2020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5166863" y="9911198"/>
            <a:ext cx="4788800" cy="569325"/>
          </a:xfrm>
          <a:prstGeom prst="rect">
            <a:avLst/>
          </a:prstGeom>
        </p:spPr>
        <p:txBody>
          <a:bodyPr vert="horz" lIns="147511" tIns="73756" rIns="147511" bIns="73756" rtlCol="0" anchor="ctr"/>
          <a:lstStyle>
            <a:lvl1pPr algn="ctr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10837810" y="9911198"/>
            <a:ext cx="3528589" cy="569325"/>
          </a:xfrm>
          <a:prstGeom prst="rect">
            <a:avLst/>
          </a:prstGeom>
        </p:spPr>
        <p:txBody>
          <a:bodyPr vert="horz" lIns="147511" tIns="73756" rIns="147511" bIns="73756" rtlCol="0" anchor="ctr"/>
          <a:lstStyle>
            <a:lvl1pPr algn="r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4F35CC-9D7A-4A36-9F1C-B18A32AF6B55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475110" rtl="0" eaLnBrk="1" latinLnBrk="0" hangingPunct="1">
        <a:spcBef>
          <a:spcPct val="0"/>
        </a:spcBef>
        <a:buNone/>
        <a:defRPr sz="7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3166" indent="-553166" algn="l" defTabSz="1475110" rtl="0" eaLnBrk="1" latinLnBrk="0" hangingPunct="1">
        <a:spcBef>
          <a:spcPct val="20000"/>
        </a:spcBef>
        <a:buFont typeface="Arial" pitchFamily="34" charset="0"/>
        <a:buChar char="•"/>
        <a:defRPr sz="5200" kern="1200">
          <a:solidFill>
            <a:schemeClr val="tx1"/>
          </a:solidFill>
          <a:latin typeface="+mn-lt"/>
          <a:ea typeface="+mn-ea"/>
          <a:cs typeface="+mn-cs"/>
        </a:defRPr>
      </a:lvl1pPr>
      <a:lvl2pPr marL="1198527" indent="-460972" algn="l" defTabSz="1475110" rtl="0" eaLnBrk="1" latinLnBrk="0" hangingPunct="1">
        <a:spcBef>
          <a:spcPct val="20000"/>
        </a:spcBef>
        <a:buFont typeface="Arial" pitchFamily="34" charset="0"/>
        <a:buChar char="–"/>
        <a:defRPr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43888" indent="-368778" algn="l" defTabSz="1475110" rtl="0" eaLnBrk="1" latinLnBrk="0" hangingPunct="1">
        <a:spcBef>
          <a:spcPct val="20000"/>
        </a:spcBef>
        <a:buFont typeface="Arial" pitchFamily="34" charset="0"/>
        <a:buChar char="•"/>
        <a:defRPr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581443" indent="-368778" algn="l" defTabSz="1475110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318998" indent="-368778" algn="l" defTabSz="1475110" rtl="0" eaLnBrk="1" latinLnBrk="0" hangingPunct="1">
        <a:spcBef>
          <a:spcPct val="20000"/>
        </a:spcBef>
        <a:buFont typeface="Arial" pitchFamily="34" charset="0"/>
        <a:buChar char="»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56553" indent="-368778" algn="l" defTabSz="147511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94108" indent="-368778" algn="l" defTabSz="147511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31663" indent="-368778" algn="l" defTabSz="147511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69218" indent="-368778" algn="l" defTabSz="147511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7555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75110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12665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50220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87775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25330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62885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900440" algn="l" defTabSz="147511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1584598" y="450156"/>
            <a:ext cx="28114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it-IT" sz="1800" b="1" dirty="0" err="1" smtClean="0">
                <a:solidFill>
                  <a:srgbClr val="1690CF"/>
                </a:solidFill>
              </a:rPr>
              <a:t>Lorem</a:t>
            </a:r>
            <a:r>
              <a:rPr lang="it-IT" sz="1800" b="1" dirty="0" smtClean="0">
                <a:solidFill>
                  <a:srgbClr val="1690CF"/>
                </a:solidFill>
              </a:rPr>
              <a:t> </a:t>
            </a:r>
            <a:r>
              <a:rPr lang="it-IT" sz="1800" b="1" dirty="0" err="1" smtClean="0">
                <a:solidFill>
                  <a:srgbClr val="1690CF"/>
                </a:solidFill>
              </a:rPr>
              <a:t>ipsum</a:t>
            </a:r>
            <a:r>
              <a:rPr lang="it-IT" sz="1800" b="1" dirty="0" smtClean="0">
                <a:solidFill>
                  <a:srgbClr val="1690CF"/>
                </a:solidFill>
              </a:rPr>
              <a:t> dolor sit </a:t>
            </a:r>
            <a:r>
              <a:rPr lang="it-IT" sz="1800" b="1" dirty="0" err="1" smtClean="0">
                <a:solidFill>
                  <a:srgbClr val="1690CF"/>
                </a:solidFill>
              </a:rPr>
              <a:t>amet</a:t>
            </a:r>
            <a:endParaRPr lang="it-IT" sz="1800" b="1" dirty="0">
              <a:solidFill>
                <a:srgbClr val="1690CF"/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1584598" y="5841464"/>
            <a:ext cx="15215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it-IT" sz="1800" b="1" dirty="0" err="1" smtClean="0">
                <a:solidFill>
                  <a:srgbClr val="1690CF"/>
                </a:solidFill>
              </a:rPr>
              <a:t>Lorem</a:t>
            </a:r>
            <a:r>
              <a:rPr lang="it-IT" sz="1800" b="1" dirty="0" smtClean="0">
                <a:solidFill>
                  <a:srgbClr val="1690CF"/>
                </a:solidFill>
              </a:rPr>
              <a:t> </a:t>
            </a:r>
            <a:r>
              <a:rPr lang="it-IT" sz="1800" b="1" dirty="0" err="1" smtClean="0">
                <a:solidFill>
                  <a:srgbClr val="1690CF"/>
                </a:solidFill>
              </a:rPr>
              <a:t>ipsum</a:t>
            </a:r>
            <a:r>
              <a:rPr lang="it-IT" sz="1800" b="1" dirty="0" smtClean="0">
                <a:solidFill>
                  <a:srgbClr val="1690CF"/>
                </a:solidFill>
              </a:rPr>
              <a:t> </a:t>
            </a:r>
          </a:p>
          <a:p>
            <a:pPr algn="just"/>
            <a:r>
              <a:rPr lang="it-IT" sz="1800" b="1" dirty="0" smtClean="0">
                <a:solidFill>
                  <a:srgbClr val="1690CF"/>
                </a:solidFill>
              </a:rPr>
              <a:t>dolor sit </a:t>
            </a:r>
            <a:r>
              <a:rPr lang="it-IT" sz="1800" b="1" dirty="0" err="1" smtClean="0">
                <a:solidFill>
                  <a:srgbClr val="1690CF"/>
                </a:solidFill>
              </a:rPr>
              <a:t>amet</a:t>
            </a:r>
            <a:endParaRPr lang="it-IT" sz="1800" b="1" dirty="0">
              <a:solidFill>
                <a:srgbClr val="1690CF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1584598" y="1170236"/>
            <a:ext cx="532859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200" dirty="0" err="1" smtClean="0">
                <a:latin typeface="Titillium" pitchFamily="50" charset="0"/>
              </a:rPr>
              <a:t>Lorem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ipsum</a:t>
            </a:r>
            <a:r>
              <a:rPr lang="it-IT" sz="1200" dirty="0" smtClean="0">
                <a:latin typeface="Titillium" pitchFamily="50" charset="0"/>
              </a:rPr>
              <a:t> dolor sit </a:t>
            </a:r>
            <a:r>
              <a:rPr lang="it-IT" sz="1200" dirty="0" err="1" smtClean="0">
                <a:latin typeface="Titillium" pitchFamily="50" charset="0"/>
              </a:rPr>
              <a:t>amet</a:t>
            </a:r>
            <a:r>
              <a:rPr lang="it-IT" sz="1200" dirty="0" smtClean="0">
                <a:latin typeface="Titillium" pitchFamily="50" charset="0"/>
              </a:rPr>
              <a:t>, </a:t>
            </a:r>
            <a:r>
              <a:rPr lang="it-IT" sz="1200" dirty="0" err="1" smtClean="0">
                <a:latin typeface="Titillium" pitchFamily="50" charset="0"/>
              </a:rPr>
              <a:t>consectetuer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adipiscing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elit</a:t>
            </a:r>
            <a:r>
              <a:rPr lang="it-IT" sz="1200" dirty="0" smtClean="0">
                <a:latin typeface="Titillium" pitchFamily="50" charset="0"/>
              </a:rPr>
              <a:t>, </a:t>
            </a:r>
            <a:r>
              <a:rPr lang="it-IT" sz="1200" dirty="0" err="1" smtClean="0">
                <a:latin typeface="Titillium" pitchFamily="50" charset="0"/>
              </a:rPr>
              <a:t>sed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diam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nonummy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nibh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euismod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tincidunt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ut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laoreet</a:t>
            </a:r>
            <a:r>
              <a:rPr lang="it-IT" sz="1200" dirty="0" smtClean="0">
                <a:latin typeface="Titillium" pitchFamily="50" charset="0"/>
              </a:rPr>
              <a:t> dolore magna </a:t>
            </a:r>
            <a:r>
              <a:rPr lang="it-IT" sz="1200" dirty="0" err="1" smtClean="0">
                <a:latin typeface="Titillium" pitchFamily="50" charset="0"/>
              </a:rPr>
              <a:t>aliquam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erat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volutpat</a:t>
            </a:r>
            <a:r>
              <a:rPr lang="it-IT" sz="1200" dirty="0" smtClean="0">
                <a:latin typeface="Titillium" pitchFamily="50" charset="0"/>
              </a:rPr>
              <a:t>. </a:t>
            </a:r>
          </a:p>
          <a:p>
            <a:pPr algn="just"/>
            <a:endParaRPr lang="it-IT" sz="1200" dirty="0" smtClean="0">
              <a:latin typeface="Titillium" pitchFamily="50" charset="0"/>
            </a:endParaRPr>
          </a:p>
          <a:p>
            <a:pPr algn="just"/>
            <a:r>
              <a:rPr lang="it-IT" sz="1200" dirty="0" smtClean="0">
                <a:latin typeface="Titillium" pitchFamily="50" charset="0"/>
              </a:rPr>
              <a:t>Ut </a:t>
            </a:r>
            <a:r>
              <a:rPr lang="it-IT" sz="1200" dirty="0" err="1" smtClean="0">
                <a:latin typeface="Titillium" pitchFamily="50" charset="0"/>
              </a:rPr>
              <a:t>wisi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enim</a:t>
            </a:r>
            <a:r>
              <a:rPr lang="it-IT" sz="1200" dirty="0" smtClean="0">
                <a:latin typeface="Titillium" pitchFamily="50" charset="0"/>
              </a:rPr>
              <a:t> ad </a:t>
            </a:r>
            <a:r>
              <a:rPr lang="it-IT" sz="1200" dirty="0" err="1" smtClean="0">
                <a:latin typeface="Titillium" pitchFamily="50" charset="0"/>
              </a:rPr>
              <a:t>minim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veniam</a:t>
            </a:r>
            <a:r>
              <a:rPr lang="it-IT" sz="1200" dirty="0" smtClean="0">
                <a:latin typeface="Titillium" pitchFamily="50" charset="0"/>
              </a:rPr>
              <a:t>, </a:t>
            </a:r>
            <a:r>
              <a:rPr lang="it-IT" sz="1200" dirty="0" err="1" smtClean="0">
                <a:latin typeface="Titillium" pitchFamily="50" charset="0"/>
              </a:rPr>
              <a:t>quis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nostrud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exerci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tation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ullamcorper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suscipit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lobortis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nisl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ut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aliquip</a:t>
            </a:r>
            <a:r>
              <a:rPr lang="it-IT" sz="1200" dirty="0" smtClean="0">
                <a:latin typeface="Titillium" pitchFamily="50" charset="0"/>
              </a:rPr>
              <a:t> ex </a:t>
            </a:r>
            <a:r>
              <a:rPr lang="it-IT" sz="1200" dirty="0" err="1" smtClean="0">
                <a:latin typeface="Titillium" pitchFamily="50" charset="0"/>
              </a:rPr>
              <a:t>ea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commodo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consequat</a:t>
            </a:r>
            <a:r>
              <a:rPr lang="it-IT" sz="1200" dirty="0" smtClean="0">
                <a:latin typeface="Titillium" pitchFamily="50" charset="0"/>
              </a:rPr>
              <a:t>. </a:t>
            </a:r>
          </a:p>
          <a:p>
            <a:pPr algn="just"/>
            <a:endParaRPr lang="it-IT" sz="1200" dirty="0" smtClean="0">
              <a:latin typeface="Titillium" pitchFamily="50" charset="0"/>
            </a:endParaRPr>
          </a:p>
          <a:p>
            <a:pPr algn="just"/>
            <a:r>
              <a:rPr lang="it-IT" sz="1200" dirty="0" err="1" smtClean="0">
                <a:latin typeface="Titillium" pitchFamily="50" charset="0"/>
              </a:rPr>
              <a:t>Duis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autem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vel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eum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iriure</a:t>
            </a:r>
            <a:r>
              <a:rPr lang="it-IT" sz="1200" dirty="0" smtClean="0">
                <a:latin typeface="Titillium" pitchFamily="50" charset="0"/>
              </a:rPr>
              <a:t> dolor in </a:t>
            </a:r>
            <a:r>
              <a:rPr lang="it-IT" sz="1200" dirty="0" err="1" smtClean="0">
                <a:latin typeface="Titillium" pitchFamily="50" charset="0"/>
              </a:rPr>
              <a:t>hendrerit</a:t>
            </a:r>
            <a:r>
              <a:rPr lang="it-IT" sz="1200" dirty="0" smtClean="0">
                <a:latin typeface="Titillium" pitchFamily="50" charset="0"/>
              </a:rPr>
              <a:t> in </a:t>
            </a:r>
            <a:r>
              <a:rPr lang="it-IT" sz="1200" dirty="0" err="1" smtClean="0">
                <a:latin typeface="Titillium" pitchFamily="50" charset="0"/>
              </a:rPr>
              <a:t>vulputate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velit</a:t>
            </a:r>
            <a:r>
              <a:rPr lang="it-IT" sz="1200" dirty="0" smtClean="0">
                <a:latin typeface="Titillium" pitchFamily="50" charset="0"/>
              </a:rPr>
              <a:t> esse molestie </a:t>
            </a:r>
            <a:r>
              <a:rPr lang="it-IT" sz="1200" dirty="0" err="1" smtClean="0">
                <a:latin typeface="Titillium" pitchFamily="50" charset="0"/>
              </a:rPr>
              <a:t>consequat</a:t>
            </a:r>
            <a:r>
              <a:rPr lang="it-IT" sz="1200" dirty="0" smtClean="0">
                <a:latin typeface="Titillium" pitchFamily="50" charset="0"/>
              </a:rPr>
              <a:t>, </a:t>
            </a:r>
            <a:r>
              <a:rPr lang="it-IT" sz="1200" dirty="0" err="1" smtClean="0">
                <a:latin typeface="Titillium" pitchFamily="50" charset="0"/>
              </a:rPr>
              <a:t>vel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illum</a:t>
            </a:r>
            <a:r>
              <a:rPr lang="it-IT" sz="1200" dirty="0" smtClean="0">
                <a:latin typeface="Titillium" pitchFamily="50" charset="0"/>
              </a:rPr>
              <a:t> dolore </a:t>
            </a:r>
            <a:r>
              <a:rPr lang="it-IT" sz="1200" dirty="0" err="1" smtClean="0">
                <a:latin typeface="Titillium" pitchFamily="50" charset="0"/>
              </a:rPr>
              <a:t>eu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feugiat</a:t>
            </a:r>
            <a:r>
              <a:rPr lang="it-IT" sz="1200" dirty="0" smtClean="0">
                <a:latin typeface="Titillium" pitchFamily="50" charset="0"/>
              </a:rPr>
              <a:t> nulla </a:t>
            </a:r>
            <a:r>
              <a:rPr lang="it-IT" sz="1200" dirty="0" err="1" smtClean="0">
                <a:latin typeface="Titillium" pitchFamily="50" charset="0"/>
              </a:rPr>
              <a:t>facilisis</a:t>
            </a:r>
            <a:r>
              <a:rPr lang="it-IT" sz="1200" dirty="0" smtClean="0">
                <a:latin typeface="Titillium" pitchFamily="50" charset="0"/>
              </a:rPr>
              <a:t> at vero eros </a:t>
            </a:r>
            <a:r>
              <a:rPr lang="it-IT" sz="1200" dirty="0" err="1" smtClean="0">
                <a:latin typeface="Titillium" pitchFamily="50" charset="0"/>
              </a:rPr>
              <a:t>et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accumsan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et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iusto</a:t>
            </a:r>
            <a:r>
              <a:rPr lang="it-IT" sz="1200" dirty="0" smtClean="0">
                <a:latin typeface="Titillium" pitchFamily="50" charset="0"/>
              </a:rPr>
              <a:t> odio </a:t>
            </a:r>
            <a:r>
              <a:rPr lang="it-IT" sz="1200" dirty="0" err="1" smtClean="0">
                <a:latin typeface="Titillium" pitchFamily="50" charset="0"/>
              </a:rPr>
              <a:t>dignissim</a:t>
            </a:r>
            <a:r>
              <a:rPr lang="it-IT" sz="1200" dirty="0" smtClean="0">
                <a:latin typeface="Titillium" pitchFamily="50" charset="0"/>
              </a:rPr>
              <a:t> qui </a:t>
            </a:r>
            <a:r>
              <a:rPr lang="it-IT" sz="1200" dirty="0" err="1" smtClean="0">
                <a:latin typeface="Titillium" pitchFamily="50" charset="0"/>
              </a:rPr>
              <a:t>blandit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praesent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luptatum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zzril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delenit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augue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duis</a:t>
            </a:r>
            <a:r>
              <a:rPr lang="it-IT" sz="1200" dirty="0" smtClean="0">
                <a:latin typeface="Titillium" pitchFamily="50" charset="0"/>
              </a:rPr>
              <a:t> dolore te </a:t>
            </a:r>
            <a:r>
              <a:rPr lang="it-IT" sz="1200" dirty="0" err="1" smtClean="0">
                <a:latin typeface="Titillium" pitchFamily="50" charset="0"/>
              </a:rPr>
              <a:t>feugait</a:t>
            </a:r>
            <a:r>
              <a:rPr lang="it-IT" sz="1200" dirty="0" smtClean="0">
                <a:latin typeface="Titillium" pitchFamily="50" charset="0"/>
              </a:rPr>
              <a:t> nulla </a:t>
            </a:r>
            <a:r>
              <a:rPr lang="it-IT" sz="1200" dirty="0" err="1" smtClean="0">
                <a:latin typeface="Titillium" pitchFamily="50" charset="0"/>
              </a:rPr>
              <a:t>facilisi</a:t>
            </a:r>
            <a:r>
              <a:rPr lang="it-IT" sz="1200" dirty="0" smtClean="0">
                <a:latin typeface="Titillium" pitchFamily="50" charset="0"/>
              </a:rPr>
              <a:t>.</a:t>
            </a:r>
          </a:p>
          <a:p>
            <a:pPr algn="just"/>
            <a:endParaRPr lang="it-IT" sz="1200" dirty="0" smtClean="0">
              <a:latin typeface="Titillium" pitchFamily="50" charset="0"/>
            </a:endParaRPr>
          </a:p>
          <a:p>
            <a:pPr algn="just"/>
            <a:r>
              <a:rPr lang="it-IT" sz="1200" dirty="0" err="1" smtClean="0">
                <a:latin typeface="Titillium" pitchFamily="50" charset="0"/>
              </a:rPr>
              <a:t>Lorem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ipsum</a:t>
            </a:r>
            <a:r>
              <a:rPr lang="it-IT" sz="1200" dirty="0" smtClean="0">
                <a:latin typeface="Titillium" pitchFamily="50" charset="0"/>
              </a:rPr>
              <a:t> dolor sit </a:t>
            </a:r>
            <a:r>
              <a:rPr lang="it-IT" sz="1200" dirty="0" err="1" smtClean="0">
                <a:latin typeface="Titillium" pitchFamily="50" charset="0"/>
              </a:rPr>
              <a:t>amet</a:t>
            </a:r>
            <a:r>
              <a:rPr lang="it-IT" sz="1200" dirty="0" smtClean="0">
                <a:latin typeface="Titillium" pitchFamily="50" charset="0"/>
              </a:rPr>
              <a:t>, </a:t>
            </a:r>
            <a:r>
              <a:rPr lang="it-IT" sz="1200" dirty="0" err="1" smtClean="0">
                <a:latin typeface="Titillium" pitchFamily="50" charset="0"/>
              </a:rPr>
              <a:t>cons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ectetuer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adipiscing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elit</a:t>
            </a:r>
            <a:r>
              <a:rPr lang="it-IT" sz="1200" dirty="0" smtClean="0">
                <a:latin typeface="Titillium" pitchFamily="50" charset="0"/>
              </a:rPr>
              <a:t>, </a:t>
            </a:r>
            <a:r>
              <a:rPr lang="it-IT" sz="1200" dirty="0" err="1" smtClean="0">
                <a:latin typeface="Titillium" pitchFamily="50" charset="0"/>
              </a:rPr>
              <a:t>sed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diam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nonummy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nibh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euismod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tincidunt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ut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laoreet</a:t>
            </a:r>
            <a:r>
              <a:rPr lang="it-IT" sz="1200" dirty="0" smtClean="0">
                <a:latin typeface="Titillium" pitchFamily="50" charset="0"/>
              </a:rPr>
              <a:t> dolore magna </a:t>
            </a:r>
            <a:r>
              <a:rPr lang="it-IT" sz="1200" dirty="0" err="1" smtClean="0">
                <a:latin typeface="Titillium" pitchFamily="50" charset="0"/>
              </a:rPr>
              <a:t>aliquam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erat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volutpat</a:t>
            </a:r>
            <a:r>
              <a:rPr lang="it-IT" sz="1200" dirty="0" smtClean="0">
                <a:latin typeface="Titillium" pitchFamily="50" charset="0"/>
              </a:rPr>
              <a:t>. Ut </a:t>
            </a:r>
            <a:r>
              <a:rPr lang="it-IT" sz="1200" dirty="0" err="1" smtClean="0">
                <a:latin typeface="Titillium" pitchFamily="50" charset="0"/>
              </a:rPr>
              <a:t>wisi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enim</a:t>
            </a:r>
            <a:r>
              <a:rPr lang="it-IT" sz="1200" dirty="0" smtClean="0">
                <a:latin typeface="Titillium" pitchFamily="50" charset="0"/>
              </a:rPr>
              <a:t> ad </a:t>
            </a:r>
            <a:r>
              <a:rPr lang="it-IT" sz="1200" dirty="0" err="1" smtClean="0">
                <a:latin typeface="Titillium" pitchFamily="50" charset="0"/>
              </a:rPr>
              <a:t>minim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veniam</a:t>
            </a:r>
            <a:r>
              <a:rPr lang="it-IT" sz="1200" dirty="0" smtClean="0">
                <a:latin typeface="Titillium" pitchFamily="50" charset="0"/>
              </a:rPr>
              <a:t>, </a:t>
            </a:r>
            <a:r>
              <a:rPr lang="it-IT" sz="1200" dirty="0" err="1" smtClean="0">
                <a:latin typeface="Titillium" pitchFamily="50" charset="0"/>
              </a:rPr>
              <a:t>quis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nostrud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exerci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tation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ullamcorper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suscipit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lobortis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nisl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ut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aliquip</a:t>
            </a:r>
            <a:r>
              <a:rPr lang="it-IT" sz="1200" dirty="0" smtClean="0">
                <a:latin typeface="Titillium" pitchFamily="50" charset="0"/>
              </a:rPr>
              <a:t> ex </a:t>
            </a:r>
            <a:r>
              <a:rPr lang="it-IT" sz="1200" dirty="0" err="1" smtClean="0">
                <a:latin typeface="Titillium" pitchFamily="50" charset="0"/>
              </a:rPr>
              <a:t>ea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commodo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consequat</a:t>
            </a:r>
            <a:r>
              <a:rPr lang="it-IT" sz="1200" dirty="0" smtClean="0">
                <a:latin typeface="Titillium" pitchFamily="50" charset="0"/>
              </a:rPr>
              <a:t>.</a:t>
            </a:r>
          </a:p>
          <a:p>
            <a:pPr algn="just"/>
            <a:endParaRPr lang="it-IT" sz="1200" dirty="0" smtClean="0">
              <a:latin typeface="Titillium" pitchFamily="50" charset="0"/>
            </a:endParaRPr>
          </a:p>
          <a:p>
            <a:pPr algn="just"/>
            <a:r>
              <a:rPr lang="it-IT" sz="1200" dirty="0" err="1" smtClean="0">
                <a:latin typeface="Titillium" pitchFamily="50" charset="0"/>
              </a:rPr>
              <a:t>Duis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autem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vel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eum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iriure</a:t>
            </a:r>
            <a:r>
              <a:rPr lang="it-IT" sz="1200" dirty="0" smtClean="0">
                <a:latin typeface="Titillium" pitchFamily="50" charset="0"/>
              </a:rPr>
              <a:t> dolor in </a:t>
            </a:r>
            <a:r>
              <a:rPr lang="it-IT" sz="1200" dirty="0" err="1" smtClean="0">
                <a:latin typeface="Titillium" pitchFamily="50" charset="0"/>
              </a:rPr>
              <a:t>hendrerit</a:t>
            </a:r>
            <a:r>
              <a:rPr lang="it-IT" sz="1200" dirty="0" smtClean="0">
                <a:latin typeface="Titillium" pitchFamily="50" charset="0"/>
              </a:rPr>
              <a:t> in </a:t>
            </a:r>
            <a:r>
              <a:rPr lang="it-IT" sz="1200" dirty="0" err="1" smtClean="0">
                <a:latin typeface="Titillium" pitchFamily="50" charset="0"/>
              </a:rPr>
              <a:t>vulputate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velit</a:t>
            </a:r>
            <a:r>
              <a:rPr lang="it-IT" sz="1200" dirty="0" smtClean="0">
                <a:latin typeface="Titillium" pitchFamily="50" charset="0"/>
              </a:rPr>
              <a:t> esse molestie </a:t>
            </a:r>
            <a:r>
              <a:rPr lang="it-IT" sz="1200" dirty="0" err="1" smtClean="0">
                <a:latin typeface="Titillium" pitchFamily="50" charset="0"/>
              </a:rPr>
              <a:t>consequat</a:t>
            </a:r>
            <a:r>
              <a:rPr lang="it-IT" sz="1200" dirty="0" smtClean="0">
                <a:latin typeface="Titillium" pitchFamily="50" charset="0"/>
              </a:rPr>
              <a:t>, </a:t>
            </a:r>
            <a:r>
              <a:rPr lang="it-IT" sz="1200" dirty="0" err="1" smtClean="0">
                <a:latin typeface="Titillium" pitchFamily="50" charset="0"/>
              </a:rPr>
              <a:t>vel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illum</a:t>
            </a:r>
            <a:r>
              <a:rPr lang="it-IT" sz="1200" dirty="0" smtClean="0">
                <a:latin typeface="Titillium" pitchFamily="50" charset="0"/>
              </a:rPr>
              <a:t> dolore </a:t>
            </a:r>
            <a:r>
              <a:rPr lang="it-IT" sz="1200" dirty="0" err="1" smtClean="0">
                <a:latin typeface="Titillium" pitchFamily="50" charset="0"/>
              </a:rPr>
              <a:t>eu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feugiat</a:t>
            </a:r>
            <a:r>
              <a:rPr lang="it-IT" sz="1200" dirty="0" smtClean="0">
                <a:latin typeface="Titillium" pitchFamily="50" charset="0"/>
              </a:rPr>
              <a:t> nulla </a:t>
            </a:r>
            <a:r>
              <a:rPr lang="it-IT" sz="1200" dirty="0" err="1" smtClean="0">
                <a:latin typeface="Titillium" pitchFamily="50" charset="0"/>
              </a:rPr>
              <a:t>facilisis</a:t>
            </a:r>
            <a:r>
              <a:rPr lang="it-IT" sz="1200" dirty="0" smtClean="0">
                <a:latin typeface="Titillium" pitchFamily="50" charset="0"/>
              </a:rPr>
              <a:t> at vero eros </a:t>
            </a:r>
            <a:r>
              <a:rPr lang="it-IT" sz="1200" dirty="0" err="1" smtClean="0">
                <a:latin typeface="Titillium" pitchFamily="50" charset="0"/>
              </a:rPr>
              <a:t>et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accumsan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et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iusto</a:t>
            </a:r>
            <a:r>
              <a:rPr lang="it-IT" sz="1200" dirty="0" smtClean="0">
                <a:latin typeface="Titillium" pitchFamily="50" charset="0"/>
              </a:rPr>
              <a:t> odio </a:t>
            </a:r>
            <a:r>
              <a:rPr lang="it-IT" sz="1200" dirty="0" err="1" smtClean="0">
                <a:latin typeface="Titillium" pitchFamily="50" charset="0"/>
              </a:rPr>
              <a:t>dignissim</a:t>
            </a:r>
            <a:r>
              <a:rPr lang="it-IT" sz="1200" dirty="0" smtClean="0">
                <a:latin typeface="Titillium" pitchFamily="50" charset="0"/>
              </a:rPr>
              <a:t> qui </a:t>
            </a:r>
            <a:r>
              <a:rPr lang="it-IT" sz="1200" dirty="0" err="1" smtClean="0">
                <a:latin typeface="Titillium" pitchFamily="50" charset="0"/>
              </a:rPr>
              <a:t>blandit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praesent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luptatum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zzril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delenit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augue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duis</a:t>
            </a:r>
            <a:r>
              <a:rPr lang="it-IT" sz="1200" dirty="0" smtClean="0">
                <a:latin typeface="Titillium" pitchFamily="50" charset="0"/>
              </a:rPr>
              <a:t> dolore te </a:t>
            </a:r>
            <a:r>
              <a:rPr lang="it-IT" sz="1200" dirty="0" err="1" smtClean="0">
                <a:latin typeface="Titillium" pitchFamily="50" charset="0"/>
              </a:rPr>
              <a:t>feugait</a:t>
            </a:r>
            <a:r>
              <a:rPr lang="it-IT" sz="1200" dirty="0" smtClean="0">
                <a:latin typeface="Titillium" pitchFamily="50" charset="0"/>
              </a:rPr>
              <a:t> nulla </a:t>
            </a:r>
            <a:r>
              <a:rPr lang="it-IT" sz="1200" dirty="0" err="1" smtClean="0">
                <a:latin typeface="Titillium" pitchFamily="50" charset="0"/>
              </a:rPr>
              <a:t>facilisi</a:t>
            </a:r>
            <a:r>
              <a:rPr lang="it-IT" sz="1200" dirty="0" smtClean="0">
                <a:latin typeface="Titillium" pitchFamily="50" charset="0"/>
              </a:rPr>
              <a:t>.</a:t>
            </a:r>
          </a:p>
          <a:p>
            <a:pPr algn="just"/>
            <a:endParaRPr lang="it-IT" sz="1200" dirty="0">
              <a:latin typeface="Titillium" pitchFamily="50" charset="0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1584598" y="6560958"/>
            <a:ext cx="53285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200" b="1" dirty="0" err="1" smtClean="0">
                <a:solidFill>
                  <a:srgbClr val="1690CF"/>
                </a:solidFill>
                <a:latin typeface="Titillium Bd" pitchFamily="50" charset="0"/>
              </a:rPr>
              <a:t>Lorem</a:t>
            </a:r>
            <a:r>
              <a:rPr lang="it-IT" sz="1200" b="1" dirty="0" smtClean="0">
                <a:solidFill>
                  <a:srgbClr val="1690CF"/>
                </a:solidFill>
                <a:latin typeface="Titillium Bd" pitchFamily="50" charset="0"/>
              </a:rPr>
              <a:t> </a:t>
            </a:r>
            <a:r>
              <a:rPr lang="it-IT" sz="1200" b="1" dirty="0" err="1" smtClean="0">
                <a:solidFill>
                  <a:srgbClr val="1690CF"/>
                </a:solidFill>
                <a:latin typeface="Titillium Bd" pitchFamily="50" charset="0"/>
              </a:rPr>
              <a:t>ipsum</a:t>
            </a:r>
            <a:r>
              <a:rPr lang="it-IT" sz="1200" b="1" dirty="0" smtClean="0">
                <a:solidFill>
                  <a:srgbClr val="1690CF"/>
                </a:solidFill>
                <a:latin typeface="Titillium Bd" pitchFamily="50" charset="0"/>
              </a:rPr>
              <a:t> dolor sit </a:t>
            </a:r>
            <a:r>
              <a:rPr lang="it-IT" sz="1200" b="1" dirty="0" err="1" smtClean="0">
                <a:solidFill>
                  <a:srgbClr val="1690CF"/>
                </a:solidFill>
                <a:latin typeface="Titillium Bd" pitchFamily="50" charset="0"/>
              </a:rPr>
              <a:t>amet</a:t>
            </a:r>
            <a:r>
              <a:rPr lang="it-IT" sz="1200" b="1" dirty="0" smtClean="0">
                <a:solidFill>
                  <a:srgbClr val="1690CF"/>
                </a:solidFill>
                <a:latin typeface="Titillium Bd" pitchFamily="50" charset="0"/>
              </a:rPr>
              <a:t>, </a:t>
            </a:r>
            <a:r>
              <a:rPr lang="it-IT" sz="1200" b="1" dirty="0" err="1" smtClean="0">
                <a:solidFill>
                  <a:srgbClr val="1690CF"/>
                </a:solidFill>
                <a:latin typeface="Titillium Bd" pitchFamily="50" charset="0"/>
              </a:rPr>
              <a:t>consectetuer</a:t>
            </a:r>
            <a:r>
              <a:rPr lang="it-IT" sz="1200" b="1" dirty="0" smtClean="0">
                <a:solidFill>
                  <a:srgbClr val="1690CF"/>
                </a:solidFill>
                <a:latin typeface="Titillium Bd" pitchFamily="50" charset="0"/>
              </a:rPr>
              <a:t> </a:t>
            </a:r>
            <a:r>
              <a:rPr lang="it-IT" sz="1200" b="1" dirty="0" err="1" smtClean="0">
                <a:solidFill>
                  <a:srgbClr val="1690CF"/>
                </a:solidFill>
                <a:latin typeface="Titillium Bd" pitchFamily="50" charset="0"/>
              </a:rPr>
              <a:t>adipiscing</a:t>
            </a:r>
            <a:r>
              <a:rPr lang="it-IT" sz="1200" b="1" dirty="0" smtClean="0">
                <a:solidFill>
                  <a:srgbClr val="1690CF"/>
                </a:solidFill>
                <a:latin typeface="Titillium Bd" pitchFamily="50" charset="0"/>
              </a:rPr>
              <a:t> </a:t>
            </a:r>
            <a:r>
              <a:rPr lang="it-IT" sz="1200" b="1" dirty="0" err="1" smtClean="0">
                <a:solidFill>
                  <a:srgbClr val="1690CF"/>
                </a:solidFill>
                <a:latin typeface="Titillium Bd" pitchFamily="50" charset="0"/>
              </a:rPr>
              <a:t>elit</a:t>
            </a:r>
            <a:r>
              <a:rPr lang="it-IT" sz="1200" b="1" dirty="0" smtClean="0">
                <a:solidFill>
                  <a:srgbClr val="1690CF"/>
                </a:solidFill>
                <a:latin typeface="Titillium Bd" pitchFamily="50" charset="0"/>
              </a:rPr>
              <a:t>, </a:t>
            </a:r>
            <a:r>
              <a:rPr lang="it-IT" sz="1200" b="1" dirty="0" err="1" smtClean="0">
                <a:solidFill>
                  <a:srgbClr val="1690CF"/>
                </a:solidFill>
                <a:latin typeface="Titillium Bd" pitchFamily="50" charset="0"/>
              </a:rPr>
              <a:t>sed</a:t>
            </a:r>
            <a:r>
              <a:rPr lang="it-IT" sz="1200" b="1" dirty="0" smtClean="0">
                <a:solidFill>
                  <a:srgbClr val="1690CF"/>
                </a:solidFill>
                <a:latin typeface="Titillium Bd" pitchFamily="50" charset="0"/>
              </a:rPr>
              <a:t> </a:t>
            </a:r>
            <a:r>
              <a:rPr lang="it-IT" sz="1200" b="1" dirty="0" err="1" smtClean="0">
                <a:solidFill>
                  <a:srgbClr val="1690CF"/>
                </a:solidFill>
                <a:latin typeface="Titillium Bd" pitchFamily="50" charset="0"/>
              </a:rPr>
              <a:t>diam</a:t>
            </a:r>
            <a:r>
              <a:rPr lang="it-IT" sz="1200" b="1" dirty="0" smtClean="0">
                <a:solidFill>
                  <a:srgbClr val="1690CF"/>
                </a:solidFill>
                <a:latin typeface="Titillium Bd" pitchFamily="50" charset="0"/>
              </a:rPr>
              <a:t> </a:t>
            </a:r>
            <a:r>
              <a:rPr lang="it-IT" sz="1200" b="1" dirty="0" err="1" smtClean="0">
                <a:solidFill>
                  <a:srgbClr val="1690CF"/>
                </a:solidFill>
                <a:latin typeface="Titillium Bd" pitchFamily="50" charset="0"/>
              </a:rPr>
              <a:t>nonummy</a:t>
            </a:r>
            <a:r>
              <a:rPr lang="it-IT" sz="1200" b="1" dirty="0" smtClean="0">
                <a:solidFill>
                  <a:srgbClr val="1690CF"/>
                </a:solidFill>
                <a:latin typeface="Titillium Bd" pitchFamily="50" charset="0"/>
              </a:rPr>
              <a:t> </a:t>
            </a:r>
            <a:r>
              <a:rPr lang="it-IT" sz="1200" b="1" dirty="0" err="1" smtClean="0">
                <a:solidFill>
                  <a:srgbClr val="1690CF"/>
                </a:solidFill>
                <a:latin typeface="Titillium Bd" pitchFamily="50" charset="0"/>
              </a:rPr>
              <a:t>nibh</a:t>
            </a:r>
            <a:r>
              <a:rPr lang="it-IT" sz="1200" b="1" dirty="0" smtClean="0">
                <a:solidFill>
                  <a:srgbClr val="1690CF"/>
                </a:solidFill>
                <a:latin typeface="Titillium Bd" pitchFamily="50" charset="0"/>
              </a:rPr>
              <a:t> </a:t>
            </a:r>
            <a:r>
              <a:rPr lang="it-IT" sz="1200" b="1" dirty="0" err="1" smtClean="0">
                <a:solidFill>
                  <a:srgbClr val="1690CF"/>
                </a:solidFill>
                <a:latin typeface="Titillium Bd" pitchFamily="50" charset="0"/>
              </a:rPr>
              <a:t>euismod</a:t>
            </a:r>
            <a:r>
              <a:rPr lang="it-IT" sz="1200" b="1" dirty="0" smtClean="0">
                <a:solidFill>
                  <a:srgbClr val="1690CF"/>
                </a:solidFill>
                <a:latin typeface="Titillium Bd" pitchFamily="50" charset="0"/>
              </a:rPr>
              <a:t> </a:t>
            </a:r>
            <a:r>
              <a:rPr lang="it-IT" sz="1200" b="1" dirty="0" err="1" smtClean="0">
                <a:solidFill>
                  <a:srgbClr val="1690CF"/>
                </a:solidFill>
                <a:latin typeface="Titillium Bd" pitchFamily="50" charset="0"/>
              </a:rPr>
              <a:t>tincidunt</a:t>
            </a:r>
            <a:r>
              <a:rPr lang="it-IT" sz="1200" b="1" dirty="0" smtClean="0">
                <a:solidFill>
                  <a:srgbClr val="1690CF"/>
                </a:solidFill>
                <a:latin typeface="Titillium Bd" pitchFamily="50" charset="0"/>
              </a:rPr>
              <a:t> </a:t>
            </a:r>
            <a:r>
              <a:rPr lang="it-IT" sz="1200" b="1" dirty="0" err="1" smtClean="0">
                <a:solidFill>
                  <a:srgbClr val="1690CF"/>
                </a:solidFill>
                <a:latin typeface="Titillium Bd" pitchFamily="50" charset="0"/>
              </a:rPr>
              <a:t>ut</a:t>
            </a:r>
            <a:r>
              <a:rPr lang="it-IT" sz="1200" b="1" dirty="0" smtClean="0">
                <a:solidFill>
                  <a:srgbClr val="1690CF"/>
                </a:solidFill>
                <a:latin typeface="Titillium Bd" pitchFamily="50" charset="0"/>
              </a:rPr>
              <a:t> </a:t>
            </a:r>
            <a:r>
              <a:rPr lang="it-IT" sz="1200" b="1" dirty="0" err="1" smtClean="0">
                <a:solidFill>
                  <a:srgbClr val="1690CF"/>
                </a:solidFill>
                <a:latin typeface="Titillium Bd" pitchFamily="50" charset="0"/>
              </a:rPr>
              <a:t>laoreet</a:t>
            </a:r>
            <a:r>
              <a:rPr lang="it-IT" sz="1200" b="1" dirty="0" smtClean="0">
                <a:solidFill>
                  <a:srgbClr val="1690CF"/>
                </a:solidFill>
                <a:latin typeface="Titillium Bd" pitchFamily="50" charset="0"/>
              </a:rPr>
              <a:t> dolore magna </a:t>
            </a:r>
            <a:r>
              <a:rPr lang="it-IT" sz="1200" b="1" dirty="0" err="1" smtClean="0">
                <a:solidFill>
                  <a:srgbClr val="1690CF"/>
                </a:solidFill>
                <a:latin typeface="Titillium Bd" pitchFamily="50" charset="0"/>
              </a:rPr>
              <a:t>aliquam</a:t>
            </a:r>
            <a:r>
              <a:rPr lang="it-IT" sz="1200" b="1" dirty="0" smtClean="0">
                <a:solidFill>
                  <a:srgbClr val="1690CF"/>
                </a:solidFill>
                <a:latin typeface="Titillium Bd" pitchFamily="50" charset="0"/>
              </a:rPr>
              <a:t> </a:t>
            </a:r>
            <a:r>
              <a:rPr lang="it-IT" sz="1200" b="1" dirty="0" err="1" smtClean="0">
                <a:solidFill>
                  <a:srgbClr val="1690CF"/>
                </a:solidFill>
                <a:latin typeface="Titillium Bd" pitchFamily="50" charset="0"/>
              </a:rPr>
              <a:t>erat</a:t>
            </a:r>
            <a:r>
              <a:rPr lang="it-IT" sz="1200" b="1" dirty="0" smtClean="0">
                <a:solidFill>
                  <a:srgbClr val="1690CF"/>
                </a:solidFill>
                <a:latin typeface="Titillium Bd" pitchFamily="50" charset="0"/>
              </a:rPr>
              <a:t> </a:t>
            </a:r>
            <a:r>
              <a:rPr lang="it-IT" sz="1200" b="1" dirty="0" err="1" smtClean="0">
                <a:solidFill>
                  <a:srgbClr val="1690CF"/>
                </a:solidFill>
                <a:latin typeface="Titillium Bd" pitchFamily="50" charset="0"/>
              </a:rPr>
              <a:t>volutpat</a:t>
            </a:r>
            <a:r>
              <a:rPr lang="it-IT" sz="1200" b="1" dirty="0" smtClean="0">
                <a:solidFill>
                  <a:srgbClr val="1690CF"/>
                </a:solidFill>
                <a:latin typeface="Titillium Bd" pitchFamily="50" charset="0"/>
              </a:rPr>
              <a:t>. </a:t>
            </a:r>
          </a:p>
          <a:p>
            <a:pPr algn="just"/>
            <a:endParaRPr lang="it-IT" sz="1200" dirty="0" smtClean="0">
              <a:solidFill>
                <a:srgbClr val="1690CF"/>
              </a:solidFill>
              <a:latin typeface="Titillium Bd" pitchFamily="50" charset="0"/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8256992" y="1907446"/>
            <a:ext cx="5208926" cy="6309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500" b="1" dirty="0" smtClean="0">
                <a:solidFill>
                  <a:srgbClr val="1690CF"/>
                </a:solidFill>
                <a:latin typeface="Titillium" pitchFamily="50" charset="0"/>
              </a:rPr>
              <a:t>TITOLO DELLA BROCHURE</a:t>
            </a:r>
            <a:endParaRPr lang="it-IT" sz="3500" b="1" dirty="0">
              <a:solidFill>
                <a:srgbClr val="1690CF"/>
              </a:solidFill>
              <a:latin typeface="Titillium" pitchFamily="50" charset="0"/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8277229" y="2394372"/>
            <a:ext cx="360451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500" dirty="0" smtClean="0">
                <a:latin typeface="Titillium" pitchFamily="50" charset="0"/>
              </a:rPr>
              <a:t>Sottotitolo della brochure</a:t>
            </a:r>
            <a:endParaRPr lang="it-IT" sz="2500" dirty="0">
              <a:latin typeface="Titillium" pitchFamily="50" charset="0"/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8532721" y="5346700"/>
            <a:ext cx="572528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500" dirty="0" smtClean="0">
                <a:latin typeface="Titillium" pitchFamily="50" charset="0"/>
              </a:rPr>
              <a:t>Spazio per la fotografica o per l’immagine</a:t>
            </a:r>
            <a:endParaRPr lang="it-IT" sz="2500" dirty="0">
              <a:latin typeface="Titillium" pitchFamily="50" charset="0"/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8353350" y="8371036"/>
            <a:ext cx="4536504" cy="43204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CasellaDiTesto 12"/>
          <p:cNvSpPr txBox="1"/>
          <p:nvPr/>
        </p:nvSpPr>
        <p:spPr>
          <a:xfrm>
            <a:off x="8439659" y="8371036"/>
            <a:ext cx="4306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b="1" dirty="0" smtClean="0"/>
              <a:t>Logo Ente beneficiario ed eventuali partner</a:t>
            </a:r>
            <a:endParaRPr lang="it-IT" sz="1800" b="1" dirty="0"/>
          </a:p>
        </p:txBody>
      </p:sp>
      <p:sp>
        <p:nvSpPr>
          <p:cNvPr id="14" name="CasellaDiTesto 13"/>
          <p:cNvSpPr txBox="1"/>
          <p:nvPr/>
        </p:nvSpPr>
        <p:spPr>
          <a:xfrm>
            <a:off x="8281342" y="9163124"/>
            <a:ext cx="3888432" cy="1461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err="1" smtClean="0">
                <a:solidFill>
                  <a:srgbClr val="1690CF"/>
                </a:solidFill>
                <a:latin typeface="Titillium Bd" pitchFamily="50" charset="0"/>
              </a:rPr>
              <a:t>Duis</a:t>
            </a:r>
            <a:r>
              <a:rPr lang="it-IT" sz="1200" b="1" dirty="0" smtClean="0">
                <a:solidFill>
                  <a:srgbClr val="1690CF"/>
                </a:solidFill>
                <a:latin typeface="Titillium Bd" pitchFamily="50" charset="0"/>
              </a:rPr>
              <a:t> </a:t>
            </a:r>
            <a:r>
              <a:rPr lang="it-IT" sz="1200" b="1" dirty="0" err="1" smtClean="0">
                <a:solidFill>
                  <a:srgbClr val="1690CF"/>
                </a:solidFill>
                <a:latin typeface="Titillium Bd" pitchFamily="50" charset="0"/>
              </a:rPr>
              <a:t>autem</a:t>
            </a:r>
            <a:r>
              <a:rPr lang="it-IT" sz="1200" b="1" dirty="0" smtClean="0">
                <a:solidFill>
                  <a:srgbClr val="1690CF"/>
                </a:solidFill>
                <a:latin typeface="Titillium Bd" pitchFamily="50" charset="0"/>
              </a:rPr>
              <a:t> </a:t>
            </a:r>
            <a:r>
              <a:rPr lang="it-IT" sz="1200" b="1" dirty="0" err="1" smtClean="0">
                <a:solidFill>
                  <a:srgbClr val="1690CF"/>
                </a:solidFill>
                <a:latin typeface="Titillium Bd" pitchFamily="50" charset="0"/>
              </a:rPr>
              <a:t>vel</a:t>
            </a:r>
            <a:r>
              <a:rPr lang="it-IT" sz="1200" b="1" dirty="0" smtClean="0">
                <a:solidFill>
                  <a:srgbClr val="1690CF"/>
                </a:solidFill>
                <a:latin typeface="Titillium Bd" pitchFamily="50" charset="0"/>
              </a:rPr>
              <a:t> </a:t>
            </a:r>
            <a:r>
              <a:rPr lang="it-IT" sz="1200" b="1" dirty="0" err="1" smtClean="0">
                <a:solidFill>
                  <a:srgbClr val="1690CF"/>
                </a:solidFill>
                <a:latin typeface="Titillium Bd" pitchFamily="50" charset="0"/>
              </a:rPr>
              <a:t>eum</a:t>
            </a:r>
            <a:r>
              <a:rPr lang="it-IT" sz="1200" b="1" dirty="0" smtClean="0">
                <a:solidFill>
                  <a:srgbClr val="1690CF"/>
                </a:solidFill>
                <a:latin typeface="Titillium Bd" pitchFamily="50" charset="0"/>
              </a:rPr>
              <a:t> </a:t>
            </a:r>
            <a:r>
              <a:rPr lang="it-IT" sz="1200" b="1" dirty="0" err="1" smtClean="0">
                <a:solidFill>
                  <a:srgbClr val="1690CF"/>
                </a:solidFill>
                <a:latin typeface="Titillium Bd" pitchFamily="50" charset="0"/>
              </a:rPr>
              <a:t>iriure</a:t>
            </a:r>
            <a:r>
              <a:rPr lang="it-IT" sz="1200" b="1" dirty="0" smtClean="0">
                <a:solidFill>
                  <a:srgbClr val="1690CF"/>
                </a:solidFill>
                <a:latin typeface="Titillium Bd" pitchFamily="50" charset="0"/>
              </a:rPr>
              <a:t> dolor in </a:t>
            </a:r>
            <a:r>
              <a:rPr lang="it-IT" sz="1200" b="1" dirty="0" err="1" smtClean="0">
                <a:solidFill>
                  <a:srgbClr val="1690CF"/>
                </a:solidFill>
                <a:latin typeface="Titillium Bd" pitchFamily="50" charset="0"/>
              </a:rPr>
              <a:t>hendrerit</a:t>
            </a:r>
            <a:r>
              <a:rPr lang="it-IT" sz="1200" b="1" dirty="0" smtClean="0">
                <a:solidFill>
                  <a:srgbClr val="1690CF"/>
                </a:solidFill>
                <a:latin typeface="Titillium Bd" pitchFamily="50" charset="0"/>
              </a:rPr>
              <a:t> in </a:t>
            </a:r>
            <a:r>
              <a:rPr lang="it-IT" sz="1200" b="1" dirty="0" err="1" smtClean="0">
                <a:solidFill>
                  <a:srgbClr val="1690CF"/>
                </a:solidFill>
                <a:latin typeface="Titillium Bd" pitchFamily="50" charset="0"/>
              </a:rPr>
              <a:t>vulputate</a:t>
            </a:r>
            <a:r>
              <a:rPr lang="it-IT" sz="1200" b="1" dirty="0" smtClean="0">
                <a:solidFill>
                  <a:srgbClr val="1690CF"/>
                </a:solidFill>
                <a:latin typeface="Titillium Bd" pitchFamily="50" charset="0"/>
              </a:rPr>
              <a:t> </a:t>
            </a:r>
            <a:r>
              <a:rPr lang="it-IT" sz="1200" b="1" dirty="0" err="1" smtClean="0">
                <a:solidFill>
                  <a:srgbClr val="1690CF"/>
                </a:solidFill>
                <a:latin typeface="Titillium Bd" pitchFamily="50" charset="0"/>
              </a:rPr>
              <a:t>velit</a:t>
            </a:r>
            <a:r>
              <a:rPr lang="it-IT" sz="1200" b="1" dirty="0" smtClean="0">
                <a:solidFill>
                  <a:srgbClr val="1690CF"/>
                </a:solidFill>
                <a:latin typeface="Titillium Bd" pitchFamily="50" charset="0"/>
              </a:rPr>
              <a:t> esse molestie </a:t>
            </a:r>
            <a:r>
              <a:rPr lang="it-IT" sz="1200" b="1" dirty="0" err="1" smtClean="0">
                <a:solidFill>
                  <a:srgbClr val="1690CF"/>
                </a:solidFill>
                <a:latin typeface="Titillium Bd" pitchFamily="50" charset="0"/>
              </a:rPr>
              <a:t>consequat</a:t>
            </a:r>
            <a:r>
              <a:rPr lang="it-IT" sz="1200" b="1" dirty="0" smtClean="0">
                <a:solidFill>
                  <a:srgbClr val="1690CF"/>
                </a:solidFill>
                <a:latin typeface="Titillium Bd" pitchFamily="50" charset="0"/>
              </a:rPr>
              <a:t>, </a:t>
            </a:r>
            <a:r>
              <a:rPr lang="it-IT" sz="1200" b="1" dirty="0" err="1" smtClean="0">
                <a:solidFill>
                  <a:srgbClr val="1690CF"/>
                </a:solidFill>
                <a:latin typeface="Titillium Bd" pitchFamily="50" charset="0"/>
              </a:rPr>
              <a:t>vel</a:t>
            </a:r>
            <a:r>
              <a:rPr lang="it-IT" sz="1200" b="1" dirty="0" smtClean="0">
                <a:solidFill>
                  <a:srgbClr val="1690CF"/>
                </a:solidFill>
                <a:latin typeface="Titillium Bd" pitchFamily="50" charset="0"/>
              </a:rPr>
              <a:t> </a:t>
            </a:r>
            <a:r>
              <a:rPr lang="it-IT" sz="1200" b="1" dirty="0" err="1" smtClean="0">
                <a:solidFill>
                  <a:srgbClr val="1690CF"/>
                </a:solidFill>
                <a:latin typeface="Titillium Bd" pitchFamily="50" charset="0"/>
              </a:rPr>
              <a:t>illum</a:t>
            </a:r>
            <a:r>
              <a:rPr lang="it-IT" sz="1200" b="1" dirty="0" smtClean="0">
                <a:solidFill>
                  <a:srgbClr val="1690CF"/>
                </a:solidFill>
                <a:latin typeface="Titillium Bd" pitchFamily="50" charset="0"/>
              </a:rPr>
              <a:t> dolore </a:t>
            </a:r>
            <a:r>
              <a:rPr lang="it-IT" sz="1200" b="1" dirty="0" err="1" smtClean="0">
                <a:solidFill>
                  <a:srgbClr val="1690CF"/>
                </a:solidFill>
                <a:latin typeface="Titillium Bd" pitchFamily="50" charset="0"/>
              </a:rPr>
              <a:t>eu</a:t>
            </a:r>
            <a:r>
              <a:rPr lang="it-IT" sz="1200" b="1" dirty="0" smtClean="0">
                <a:solidFill>
                  <a:srgbClr val="1690CF"/>
                </a:solidFill>
                <a:latin typeface="Titillium Bd" pitchFamily="50" charset="0"/>
              </a:rPr>
              <a:t> </a:t>
            </a:r>
            <a:r>
              <a:rPr lang="it-IT" sz="1200" b="1" dirty="0" err="1" smtClean="0">
                <a:solidFill>
                  <a:srgbClr val="1690CF"/>
                </a:solidFill>
                <a:latin typeface="Titillium Bd" pitchFamily="50" charset="0"/>
              </a:rPr>
              <a:t>feugiat</a:t>
            </a:r>
            <a:r>
              <a:rPr lang="it-IT" sz="1200" b="1" dirty="0" smtClean="0">
                <a:solidFill>
                  <a:srgbClr val="1690CF"/>
                </a:solidFill>
                <a:latin typeface="Titillium Bd" pitchFamily="50" charset="0"/>
              </a:rPr>
              <a:t> nulla </a:t>
            </a:r>
            <a:r>
              <a:rPr lang="it-IT" sz="1200" b="1" dirty="0" err="1" smtClean="0">
                <a:solidFill>
                  <a:srgbClr val="1690CF"/>
                </a:solidFill>
                <a:latin typeface="Titillium Bd" pitchFamily="50" charset="0"/>
              </a:rPr>
              <a:t>facilisis</a:t>
            </a:r>
            <a:r>
              <a:rPr lang="it-IT" sz="1200" b="1" dirty="0" smtClean="0">
                <a:solidFill>
                  <a:srgbClr val="1690CF"/>
                </a:solidFill>
                <a:latin typeface="Titillium Bd" pitchFamily="50" charset="0"/>
              </a:rPr>
              <a:t> at vero eros </a:t>
            </a:r>
            <a:r>
              <a:rPr lang="it-IT" sz="1200" b="1" dirty="0" err="1" smtClean="0">
                <a:solidFill>
                  <a:srgbClr val="1690CF"/>
                </a:solidFill>
                <a:latin typeface="Titillium Bd" pitchFamily="50" charset="0"/>
              </a:rPr>
              <a:t>et</a:t>
            </a:r>
            <a:r>
              <a:rPr lang="it-IT" sz="1200" b="1" dirty="0" smtClean="0">
                <a:solidFill>
                  <a:srgbClr val="1690CF"/>
                </a:solidFill>
                <a:latin typeface="Titillium Bd" pitchFamily="50" charset="0"/>
              </a:rPr>
              <a:t> </a:t>
            </a:r>
            <a:r>
              <a:rPr lang="it-IT" sz="1200" b="1" dirty="0" err="1" smtClean="0">
                <a:solidFill>
                  <a:srgbClr val="1690CF"/>
                </a:solidFill>
                <a:latin typeface="Titillium Bd" pitchFamily="50" charset="0"/>
              </a:rPr>
              <a:t>accumsan</a:t>
            </a:r>
            <a:r>
              <a:rPr lang="it-IT" sz="1200" b="1" dirty="0" smtClean="0">
                <a:solidFill>
                  <a:srgbClr val="1690CF"/>
                </a:solidFill>
                <a:latin typeface="Titillium Bd" pitchFamily="50" charset="0"/>
              </a:rPr>
              <a:t> </a:t>
            </a:r>
            <a:r>
              <a:rPr lang="it-IT" sz="1200" b="1" dirty="0" err="1" smtClean="0">
                <a:solidFill>
                  <a:srgbClr val="1690CF"/>
                </a:solidFill>
                <a:latin typeface="Titillium Bd" pitchFamily="50" charset="0"/>
              </a:rPr>
              <a:t>et</a:t>
            </a:r>
            <a:r>
              <a:rPr lang="it-IT" sz="1200" b="1" dirty="0" smtClean="0">
                <a:solidFill>
                  <a:srgbClr val="1690CF"/>
                </a:solidFill>
                <a:latin typeface="Titillium Bd" pitchFamily="50" charset="0"/>
              </a:rPr>
              <a:t> </a:t>
            </a:r>
            <a:r>
              <a:rPr lang="it-IT" sz="1200" b="1" dirty="0" err="1" smtClean="0">
                <a:solidFill>
                  <a:srgbClr val="1690CF"/>
                </a:solidFill>
                <a:latin typeface="Titillium Bd" pitchFamily="50" charset="0"/>
              </a:rPr>
              <a:t>iusto</a:t>
            </a:r>
            <a:r>
              <a:rPr lang="it-IT" sz="1200" b="1" dirty="0" smtClean="0">
                <a:solidFill>
                  <a:srgbClr val="1690CF"/>
                </a:solidFill>
                <a:latin typeface="Titillium Bd" pitchFamily="50" charset="0"/>
              </a:rPr>
              <a:t> odio </a:t>
            </a:r>
            <a:r>
              <a:rPr lang="it-IT" sz="1200" b="1" dirty="0" err="1" smtClean="0">
                <a:solidFill>
                  <a:srgbClr val="1690CF"/>
                </a:solidFill>
                <a:latin typeface="Titillium Bd" pitchFamily="50" charset="0"/>
              </a:rPr>
              <a:t>dignissim</a:t>
            </a:r>
            <a:r>
              <a:rPr lang="it-IT" sz="1200" b="1" dirty="0" smtClean="0">
                <a:solidFill>
                  <a:srgbClr val="1690CF"/>
                </a:solidFill>
                <a:latin typeface="Titillium Bd" pitchFamily="50" charset="0"/>
              </a:rPr>
              <a:t> qui </a:t>
            </a:r>
            <a:r>
              <a:rPr lang="it-IT" sz="1200" b="1" dirty="0" err="1" smtClean="0">
                <a:solidFill>
                  <a:srgbClr val="1690CF"/>
                </a:solidFill>
                <a:latin typeface="Titillium Bd" pitchFamily="50" charset="0"/>
              </a:rPr>
              <a:t>blandit</a:t>
            </a:r>
            <a:r>
              <a:rPr lang="it-IT" sz="1200" b="1" dirty="0" smtClean="0">
                <a:solidFill>
                  <a:srgbClr val="1690CF"/>
                </a:solidFill>
                <a:latin typeface="Titillium Bd" pitchFamily="50" charset="0"/>
              </a:rPr>
              <a:t> </a:t>
            </a:r>
            <a:r>
              <a:rPr lang="it-IT" sz="1200" b="1" dirty="0" err="1" smtClean="0">
                <a:solidFill>
                  <a:srgbClr val="1690CF"/>
                </a:solidFill>
                <a:latin typeface="Titillium Bd" pitchFamily="50" charset="0"/>
              </a:rPr>
              <a:t>praesent</a:t>
            </a:r>
            <a:r>
              <a:rPr lang="it-IT" sz="1200" b="1" dirty="0" smtClean="0">
                <a:solidFill>
                  <a:srgbClr val="1690CF"/>
                </a:solidFill>
                <a:latin typeface="Titillium Bd" pitchFamily="50" charset="0"/>
              </a:rPr>
              <a:t> </a:t>
            </a:r>
            <a:r>
              <a:rPr lang="it-IT" sz="1200" b="1" dirty="0" err="1" smtClean="0">
                <a:solidFill>
                  <a:srgbClr val="1690CF"/>
                </a:solidFill>
                <a:latin typeface="Titillium Bd" pitchFamily="50" charset="0"/>
              </a:rPr>
              <a:t>luptatum</a:t>
            </a:r>
            <a:r>
              <a:rPr lang="it-IT" sz="1200" b="1" dirty="0" smtClean="0">
                <a:solidFill>
                  <a:srgbClr val="1690CF"/>
                </a:solidFill>
                <a:latin typeface="Titillium Bd" pitchFamily="50" charset="0"/>
              </a:rPr>
              <a:t> </a:t>
            </a:r>
            <a:r>
              <a:rPr lang="it-IT" sz="1200" b="1" dirty="0" err="1" smtClean="0">
                <a:solidFill>
                  <a:srgbClr val="1690CF"/>
                </a:solidFill>
                <a:latin typeface="Titillium Bd" pitchFamily="50" charset="0"/>
              </a:rPr>
              <a:t>zzril</a:t>
            </a:r>
            <a:r>
              <a:rPr lang="it-IT" sz="1200" b="1" dirty="0" smtClean="0">
                <a:solidFill>
                  <a:srgbClr val="1690CF"/>
                </a:solidFill>
                <a:latin typeface="Titillium Bd" pitchFamily="50" charset="0"/>
              </a:rPr>
              <a:t> </a:t>
            </a:r>
            <a:r>
              <a:rPr lang="it-IT" sz="1200" b="1" dirty="0" err="1" smtClean="0">
                <a:solidFill>
                  <a:srgbClr val="1690CF"/>
                </a:solidFill>
                <a:latin typeface="Titillium Bd" pitchFamily="50" charset="0"/>
              </a:rPr>
              <a:t>delenit</a:t>
            </a:r>
            <a:r>
              <a:rPr lang="it-IT" sz="1200" b="1" dirty="0" smtClean="0">
                <a:solidFill>
                  <a:srgbClr val="1690CF"/>
                </a:solidFill>
                <a:latin typeface="Titillium Bd" pitchFamily="50" charset="0"/>
              </a:rPr>
              <a:t> </a:t>
            </a:r>
            <a:r>
              <a:rPr lang="it-IT" sz="1200" b="1" dirty="0" err="1" smtClean="0">
                <a:solidFill>
                  <a:srgbClr val="1690CF"/>
                </a:solidFill>
                <a:latin typeface="Titillium Bd" pitchFamily="50" charset="0"/>
              </a:rPr>
              <a:t>augue</a:t>
            </a:r>
            <a:r>
              <a:rPr lang="it-IT" sz="1200" b="1" dirty="0" smtClean="0">
                <a:solidFill>
                  <a:srgbClr val="1690CF"/>
                </a:solidFill>
                <a:latin typeface="Titillium Bd" pitchFamily="50" charset="0"/>
              </a:rPr>
              <a:t> </a:t>
            </a:r>
            <a:r>
              <a:rPr lang="it-IT" sz="1200" b="1" dirty="0" err="1" smtClean="0">
                <a:solidFill>
                  <a:srgbClr val="1690CF"/>
                </a:solidFill>
                <a:latin typeface="Titillium Bd" pitchFamily="50" charset="0"/>
              </a:rPr>
              <a:t>duis</a:t>
            </a:r>
            <a:r>
              <a:rPr lang="it-IT" sz="1200" b="1" dirty="0" smtClean="0">
                <a:solidFill>
                  <a:srgbClr val="1690CF"/>
                </a:solidFill>
                <a:latin typeface="Titillium Bd" pitchFamily="50" charset="0"/>
              </a:rPr>
              <a:t> dolore te </a:t>
            </a:r>
            <a:r>
              <a:rPr lang="it-IT" sz="1200" b="1" dirty="0" err="1" smtClean="0">
                <a:solidFill>
                  <a:srgbClr val="1690CF"/>
                </a:solidFill>
                <a:latin typeface="Titillium Bd" pitchFamily="50" charset="0"/>
              </a:rPr>
              <a:t>feugait</a:t>
            </a:r>
            <a:r>
              <a:rPr lang="it-IT" sz="1200" b="1" dirty="0" smtClean="0">
                <a:solidFill>
                  <a:srgbClr val="1690CF"/>
                </a:solidFill>
                <a:latin typeface="Titillium Bd" pitchFamily="50" charset="0"/>
              </a:rPr>
              <a:t> nulla </a:t>
            </a:r>
            <a:r>
              <a:rPr lang="it-IT" sz="1200" b="1" dirty="0" err="1" smtClean="0">
                <a:solidFill>
                  <a:srgbClr val="1690CF"/>
                </a:solidFill>
                <a:latin typeface="Titillium Bd" pitchFamily="50" charset="0"/>
              </a:rPr>
              <a:t>facilisi</a:t>
            </a:r>
            <a:r>
              <a:rPr lang="it-IT" sz="1200" b="1" dirty="0" smtClean="0">
                <a:solidFill>
                  <a:srgbClr val="1690CF"/>
                </a:solidFill>
                <a:latin typeface="Titillium Bd" pitchFamily="50" charset="0"/>
              </a:rPr>
              <a:t>.</a:t>
            </a:r>
          </a:p>
          <a:p>
            <a:endParaRPr lang="it-IT" b="1" dirty="0">
              <a:solidFill>
                <a:srgbClr val="1690CF"/>
              </a:solidFill>
              <a:latin typeface="Titillium Bd" pitchFamily="50" charset="0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2016646" y="8587060"/>
            <a:ext cx="7911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err="1" smtClean="0">
                <a:solidFill>
                  <a:schemeClr val="bg1"/>
                </a:solidFill>
              </a:rPr>
              <a:t>Facebook</a:t>
            </a:r>
            <a:endParaRPr lang="it-IT" sz="1200" b="1" dirty="0">
              <a:solidFill>
                <a:schemeClr val="bg1"/>
              </a:solidFill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2016646" y="8886125"/>
            <a:ext cx="6446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err="1" smtClean="0">
                <a:solidFill>
                  <a:schemeClr val="bg1"/>
                </a:solidFill>
              </a:rPr>
              <a:t>Twitter</a:t>
            </a:r>
            <a:endParaRPr lang="it-IT" sz="1200" b="1" dirty="0">
              <a:solidFill>
                <a:schemeClr val="bg1"/>
              </a:solidFill>
            </a:endParaRPr>
          </a:p>
        </p:txBody>
      </p:sp>
      <p:sp>
        <p:nvSpPr>
          <p:cNvPr id="17" name="CasellaDiTesto 16"/>
          <p:cNvSpPr txBox="1"/>
          <p:nvPr/>
        </p:nvSpPr>
        <p:spPr>
          <a:xfrm>
            <a:off x="2016646" y="9246165"/>
            <a:ext cx="820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err="1" smtClean="0">
                <a:solidFill>
                  <a:schemeClr val="bg1"/>
                </a:solidFill>
              </a:rPr>
              <a:t>Instagram</a:t>
            </a:r>
            <a:endParaRPr lang="it-IT" sz="1200" b="1" dirty="0">
              <a:solidFill>
                <a:schemeClr val="bg1"/>
              </a:solidFill>
            </a:endParaRPr>
          </a:p>
        </p:txBody>
      </p:sp>
      <p:sp>
        <p:nvSpPr>
          <p:cNvPr id="18" name="CasellaDiTesto 17"/>
          <p:cNvSpPr txBox="1"/>
          <p:nvPr/>
        </p:nvSpPr>
        <p:spPr>
          <a:xfrm>
            <a:off x="2016646" y="9523164"/>
            <a:ext cx="7157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err="1" smtClean="0">
                <a:solidFill>
                  <a:schemeClr val="bg1"/>
                </a:solidFill>
              </a:rPr>
              <a:t>Youtube</a:t>
            </a:r>
            <a:endParaRPr lang="it-IT" sz="1200" b="1" dirty="0">
              <a:solidFill>
                <a:schemeClr val="bg1"/>
              </a:solidFill>
            </a:endParaRPr>
          </a:p>
        </p:txBody>
      </p:sp>
      <p:sp>
        <p:nvSpPr>
          <p:cNvPr id="19" name="CasellaDiTesto 18"/>
          <p:cNvSpPr txBox="1"/>
          <p:nvPr/>
        </p:nvSpPr>
        <p:spPr>
          <a:xfrm>
            <a:off x="4201400" y="8587060"/>
            <a:ext cx="13436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smtClean="0">
                <a:solidFill>
                  <a:schemeClr val="bg1"/>
                </a:solidFill>
              </a:rPr>
              <a:t>Email@dominio.it</a:t>
            </a:r>
            <a:endParaRPr lang="it-IT" sz="1200" b="1" dirty="0">
              <a:solidFill>
                <a:schemeClr val="bg1"/>
              </a:solidFill>
            </a:endParaRPr>
          </a:p>
        </p:txBody>
      </p:sp>
      <p:sp>
        <p:nvSpPr>
          <p:cNvPr id="20" name="Rettangolo 19"/>
          <p:cNvSpPr/>
          <p:nvPr/>
        </p:nvSpPr>
        <p:spPr>
          <a:xfrm>
            <a:off x="7561262" y="3042444"/>
            <a:ext cx="7561263" cy="403244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CasellaDiTesto 20"/>
          <p:cNvSpPr txBox="1"/>
          <p:nvPr/>
        </p:nvSpPr>
        <p:spPr>
          <a:xfrm>
            <a:off x="4199670" y="8958133"/>
            <a:ext cx="14173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smtClean="0">
                <a:solidFill>
                  <a:schemeClr val="bg1"/>
                </a:solidFill>
              </a:rPr>
              <a:t>(+39) 06. 00.00.000</a:t>
            </a:r>
            <a:endParaRPr lang="it-IT" sz="1200" b="1" dirty="0">
              <a:solidFill>
                <a:schemeClr val="bg1"/>
              </a:solidFill>
            </a:endParaRPr>
          </a:p>
        </p:txBody>
      </p:sp>
      <p:sp>
        <p:nvSpPr>
          <p:cNvPr id="22" name="CasellaDiTesto 21"/>
          <p:cNvSpPr txBox="1"/>
          <p:nvPr/>
        </p:nvSpPr>
        <p:spPr>
          <a:xfrm>
            <a:off x="4176886" y="9235132"/>
            <a:ext cx="14557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smtClean="0">
                <a:solidFill>
                  <a:schemeClr val="bg1"/>
                </a:solidFill>
              </a:rPr>
              <a:t>Indirizzo, Città - </a:t>
            </a:r>
            <a:r>
              <a:rPr lang="it-IT" sz="1200" b="1" dirty="0" err="1" smtClean="0">
                <a:solidFill>
                  <a:schemeClr val="bg1"/>
                </a:solidFill>
              </a:rPr>
              <a:t>Cap</a:t>
            </a:r>
            <a:endParaRPr lang="it-IT" sz="1200" b="1" dirty="0">
              <a:solidFill>
                <a:schemeClr val="bg1"/>
              </a:solidFill>
            </a:endParaRPr>
          </a:p>
        </p:txBody>
      </p:sp>
      <p:sp>
        <p:nvSpPr>
          <p:cNvPr id="23" name="CasellaDiTesto 22"/>
          <p:cNvSpPr txBox="1"/>
          <p:nvPr/>
        </p:nvSpPr>
        <p:spPr>
          <a:xfrm>
            <a:off x="4176886" y="9523164"/>
            <a:ext cx="14142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smtClean="0">
                <a:solidFill>
                  <a:schemeClr val="bg1"/>
                </a:solidFill>
              </a:rPr>
              <a:t>www.dominio.com</a:t>
            </a:r>
            <a:endParaRPr lang="it-IT" sz="1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288454" y="6032509"/>
            <a:ext cx="324036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200" dirty="0" err="1" smtClean="0">
                <a:latin typeface="Titillium" pitchFamily="50" charset="0"/>
              </a:rPr>
              <a:t>Lorem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ipsum</a:t>
            </a:r>
            <a:r>
              <a:rPr lang="it-IT" sz="1200" dirty="0" smtClean="0">
                <a:latin typeface="Titillium" pitchFamily="50" charset="0"/>
              </a:rPr>
              <a:t> dolor sit </a:t>
            </a:r>
            <a:r>
              <a:rPr lang="it-IT" sz="1200" dirty="0" err="1" smtClean="0">
                <a:latin typeface="Titillium" pitchFamily="50" charset="0"/>
              </a:rPr>
              <a:t>amet</a:t>
            </a:r>
            <a:r>
              <a:rPr lang="it-IT" sz="1200" dirty="0" smtClean="0">
                <a:latin typeface="Titillium" pitchFamily="50" charset="0"/>
              </a:rPr>
              <a:t>, </a:t>
            </a:r>
            <a:r>
              <a:rPr lang="it-IT" sz="1200" dirty="0" err="1" smtClean="0">
                <a:latin typeface="Titillium" pitchFamily="50" charset="0"/>
              </a:rPr>
              <a:t>consectetuer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adipiscing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elit</a:t>
            </a:r>
            <a:r>
              <a:rPr lang="it-IT" sz="1200" dirty="0" smtClean="0">
                <a:latin typeface="Titillium" pitchFamily="50" charset="0"/>
              </a:rPr>
              <a:t>, </a:t>
            </a:r>
            <a:r>
              <a:rPr lang="it-IT" sz="1200" dirty="0" err="1" smtClean="0">
                <a:latin typeface="Titillium" pitchFamily="50" charset="0"/>
              </a:rPr>
              <a:t>sed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diam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nonummy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nibh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euismod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tincidunt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ut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laoreet</a:t>
            </a:r>
            <a:r>
              <a:rPr lang="it-IT" sz="1200" dirty="0" smtClean="0">
                <a:latin typeface="Titillium" pitchFamily="50" charset="0"/>
              </a:rPr>
              <a:t> dolore magna </a:t>
            </a:r>
            <a:r>
              <a:rPr lang="it-IT" sz="1200" dirty="0" err="1" smtClean="0">
                <a:latin typeface="Titillium" pitchFamily="50" charset="0"/>
              </a:rPr>
              <a:t>aliquam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erat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volutpat</a:t>
            </a:r>
            <a:r>
              <a:rPr lang="it-IT" sz="1200" dirty="0" smtClean="0">
                <a:latin typeface="Titillium" pitchFamily="50" charset="0"/>
              </a:rPr>
              <a:t>. </a:t>
            </a:r>
          </a:p>
          <a:p>
            <a:pPr algn="just"/>
            <a:endParaRPr lang="it-IT" sz="1200" dirty="0" smtClean="0">
              <a:latin typeface="Titillium" pitchFamily="50" charset="0"/>
            </a:endParaRPr>
          </a:p>
          <a:p>
            <a:pPr algn="just"/>
            <a:r>
              <a:rPr lang="it-IT" sz="1200" dirty="0" smtClean="0">
                <a:latin typeface="Titillium" pitchFamily="50" charset="0"/>
              </a:rPr>
              <a:t>Ut </a:t>
            </a:r>
            <a:r>
              <a:rPr lang="it-IT" sz="1200" dirty="0" err="1" smtClean="0">
                <a:latin typeface="Titillium" pitchFamily="50" charset="0"/>
              </a:rPr>
              <a:t>wisi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enim</a:t>
            </a:r>
            <a:r>
              <a:rPr lang="it-IT" sz="1200" dirty="0" smtClean="0">
                <a:latin typeface="Titillium" pitchFamily="50" charset="0"/>
              </a:rPr>
              <a:t> ad </a:t>
            </a:r>
            <a:r>
              <a:rPr lang="it-IT" sz="1200" dirty="0" err="1" smtClean="0">
                <a:latin typeface="Titillium" pitchFamily="50" charset="0"/>
              </a:rPr>
              <a:t>minim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veniam</a:t>
            </a:r>
            <a:r>
              <a:rPr lang="it-IT" sz="1200" dirty="0" smtClean="0">
                <a:latin typeface="Titillium" pitchFamily="50" charset="0"/>
              </a:rPr>
              <a:t>, </a:t>
            </a:r>
            <a:r>
              <a:rPr lang="it-IT" sz="1200" dirty="0" err="1" smtClean="0">
                <a:latin typeface="Titillium" pitchFamily="50" charset="0"/>
              </a:rPr>
              <a:t>quis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nostrud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exerci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tation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ullamcorper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suscipit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lobortis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nisl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ut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aliquip</a:t>
            </a:r>
            <a:r>
              <a:rPr lang="it-IT" sz="1200" dirty="0" smtClean="0">
                <a:latin typeface="Titillium" pitchFamily="50" charset="0"/>
              </a:rPr>
              <a:t> ex </a:t>
            </a:r>
            <a:r>
              <a:rPr lang="it-IT" sz="1200" dirty="0" err="1" smtClean="0">
                <a:latin typeface="Titillium" pitchFamily="50" charset="0"/>
              </a:rPr>
              <a:t>ea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commodo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consequat</a:t>
            </a:r>
            <a:r>
              <a:rPr lang="it-IT" sz="1200" dirty="0" smtClean="0">
                <a:latin typeface="Titillium" pitchFamily="50" charset="0"/>
              </a:rPr>
              <a:t>. </a:t>
            </a:r>
            <a:r>
              <a:rPr lang="it-IT" sz="1200" dirty="0" err="1" smtClean="0">
                <a:latin typeface="Titillium" pitchFamily="50" charset="0"/>
              </a:rPr>
              <a:t>Duis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autem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vel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eum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iriure</a:t>
            </a:r>
            <a:r>
              <a:rPr lang="it-IT" sz="1200" dirty="0" smtClean="0">
                <a:latin typeface="Titillium" pitchFamily="50" charset="0"/>
              </a:rPr>
              <a:t> dolor in </a:t>
            </a:r>
            <a:r>
              <a:rPr lang="it-IT" sz="1200" dirty="0" err="1" smtClean="0">
                <a:latin typeface="Titillium" pitchFamily="50" charset="0"/>
              </a:rPr>
              <a:t>hendrerit</a:t>
            </a:r>
            <a:r>
              <a:rPr lang="it-IT" sz="1200" dirty="0" smtClean="0">
                <a:latin typeface="Titillium" pitchFamily="50" charset="0"/>
              </a:rPr>
              <a:t> in </a:t>
            </a:r>
            <a:r>
              <a:rPr lang="it-IT" sz="1200" dirty="0" err="1" smtClean="0">
                <a:latin typeface="Titillium" pitchFamily="50" charset="0"/>
              </a:rPr>
              <a:t>vulputate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velit</a:t>
            </a:r>
            <a:r>
              <a:rPr lang="it-IT" sz="1200" dirty="0" smtClean="0">
                <a:latin typeface="Titillium" pitchFamily="50" charset="0"/>
              </a:rPr>
              <a:t> esse molestie </a:t>
            </a:r>
            <a:r>
              <a:rPr lang="it-IT" sz="1200" dirty="0" err="1" smtClean="0">
                <a:latin typeface="Titillium" pitchFamily="50" charset="0"/>
              </a:rPr>
              <a:t>consequat</a:t>
            </a:r>
            <a:r>
              <a:rPr lang="it-IT" sz="1200" dirty="0" smtClean="0">
                <a:latin typeface="Titillium" pitchFamily="50" charset="0"/>
              </a:rPr>
              <a:t>, </a:t>
            </a:r>
            <a:r>
              <a:rPr lang="it-IT" sz="1200" dirty="0" err="1" smtClean="0">
                <a:latin typeface="Titillium" pitchFamily="50" charset="0"/>
              </a:rPr>
              <a:t>vel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illum</a:t>
            </a:r>
            <a:r>
              <a:rPr lang="it-IT" sz="1200" dirty="0" smtClean="0">
                <a:latin typeface="Titillium" pitchFamily="50" charset="0"/>
              </a:rPr>
              <a:t> dolore </a:t>
            </a:r>
            <a:r>
              <a:rPr lang="it-IT" sz="1200" dirty="0" err="1" smtClean="0">
                <a:latin typeface="Titillium" pitchFamily="50" charset="0"/>
              </a:rPr>
              <a:t>eu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feugiat</a:t>
            </a:r>
            <a:r>
              <a:rPr lang="it-IT" sz="1200" dirty="0" smtClean="0">
                <a:latin typeface="Titillium" pitchFamily="50" charset="0"/>
              </a:rPr>
              <a:t> nulla </a:t>
            </a:r>
            <a:r>
              <a:rPr lang="it-IT" sz="1200" dirty="0" err="1" smtClean="0">
                <a:latin typeface="Titillium" pitchFamily="50" charset="0"/>
              </a:rPr>
              <a:t>facilisis</a:t>
            </a:r>
            <a:r>
              <a:rPr lang="it-IT" sz="1200" dirty="0" smtClean="0">
                <a:latin typeface="Titillium" pitchFamily="50" charset="0"/>
              </a:rPr>
              <a:t> at vero eros </a:t>
            </a:r>
            <a:r>
              <a:rPr lang="it-IT" sz="1200" dirty="0" err="1" smtClean="0">
                <a:latin typeface="Titillium" pitchFamily="50" charset="0"/>
              </a:rPr>
              <a:t>et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accumsan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et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iusto</a:t>
            </a:r>
            <a:r>
              <a:rPr lang="it-IT" sz="1200" dirty="0" smtClean="0">
                <a:latin typeface="Titillium" pitchFamily="50" charset="0"/>
              </a:rPr>
              <a:t> odio </a:t>
            </a:r>
            <a:r>
              <a:rPr lang="it-IT" sz="1200" dirty="0" err="1" smtClean="0">
                <a:latin typeface="Titillium" pitchFamily="50" charset="0"/>
              </a:rPr>
              <a:t>dignissim</a:t>
            </a:r>
            <a:r>
              <a:rPr lang="it-IT" sz="1200" dirty="0" smtClean="0">
                <a:latin typeface="Titillium" pitchFamily="50" charset="0"/>
              </a:rPr>
              <a:t> qui </a:t>
            </a:r>
            <a:r>
              <a:rPr lang="it-IT" sz="1200" dirty="0" err="1" smtClean="0">
                <a:latin typeface="Titillium" pitchFamily="50" charset="0"/>
              </a:rPr>
              <a:t>blandit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praesent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luptatum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zzril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delenit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augue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duis</a:t>
            </a:r>
            <a:r>
              <a:rPr lang="it-IT" sz="1200" dirty="0" smtClean="0">
                <a:latin typeface="Titillium" pitchFamily="50" charset="0"/>
              </a:rPr>
              <a:t> dolore te </a:t>
            </a:r>
            <a:r>
              <a:rPr lang="it-IT" sz="1200" dirty="0" err="1" smtClean="0">
                <a:latin typeface="Titillium" pitchFamily="50" charset="0"/>
              </a:rPr>
              <a:t>feugait</a:t>
            </a:r>
            <a:r>
              <a:rPr lang="it-IT" sz="1200" dirty="0" smtClean="0">
                <a:latin typeface="Titillium" pitchFamily="50" charset="0"/>
              </a:rPr>
              <a:t> nulla </a:t>
            </a:r>
            <a:r>
              <a:rPr lang="it-IT" sz="1200" dirty="0" err="1" smtClean="0">
                <a:latin typeface="Titillium" pitchFamily="50" charset="0"/>
              </a:rPr>
              <a:t>facilisi</a:t>
            </a:r>
            <a:r>
              <a:rPr lang="it-IT" sz="1200" dirty="0" smtClean="0">
                <a:latin typeface="Titillium" pitchFamily="50" charset="0"/>
              </a:rPr>
              <a:t>.</a:t>
            </a:r>
          </a:p>
          <a:p>
            <a:pPr algn="just"/>
            <a:endParaRPr lang="it-IT" sz="1200" dirty="0" smtClean="0">
              <a:latin typeface="Titillium" pitchFamily="50" charset="0"/>
            </a:endParaRPr>
          </a:p>
          <a:p>
            <a:pPr algn="just"/>
            <a:r>
              <a:rPr lang="it-IT" sz="1200" dirty="0" err="1" smtClean="0">
                <a:latin typeface="Titillium" pitchFamily="50" charset="0"/>
              </a:rPr>
              <a:t>Lorem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ipsum</a:t>
            </a:r>
            <a:r>
              <a:rPr lang="it-IT" sz="1200" dirty="0" smtClean="0">
                <a:latin typeface="Titillium" pitchFamily="50" charset="0"/>
              </a:rPr>
              <a:t> dolor sit </a:t>
            </a:r>
            <a:r>
              <a:rPr lang="it-IT" sz="1200" dirty="0" err="1" smtClean="0">
                <a:latin typeface="Titillium" pitchFamily="50" charset="0"/>
              </a:rPr>
              <a:t>amet</a:t>
            </a:r>
            <a:r>
              <a:rPr lang="it-IT" sz="1200" dirty="0" smtClean="0">
                <a:latin typeface="Titillium" pitchFamily="50" charset="0"/>
              </a:rPr>
              <a:t>, </a:t>
            </a:r>
            <a:r>
              <a:rPr lang="it-IT" sz="1200" dirty="0" err="1" smtClean="0">
                <a:latin typeface="Titillium" pitchFamily="50" charset="0"/>
              </a:rPr>
              <a:t>cons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ectetuer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adipiscing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elit</a:t>
            </a:r>
            <a:r>
              <a:rPr lang="it-IT" sz="1200" dirty="0" smtClean="0">
                <a:latin typeface="Titillium" pitchFamily="50" charset="0"/>
              </a:rPr>
              <a:t>, </a:t>
            </a:r>
            <a:r>
              <a:rPr lang="it-IT" sz="1200" dirty="0" err="1" smtClean="0">
                <a:latin typeface="Titillium" pitchFamily="50" charset="0"/>
              </a:rPr>
              <a:t>sed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diam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nonummy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nibh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euismod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tincidunt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ut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laoreet</a:t>
            </a:r>
            <a:r>
              <a:rPr lang="it-IT" sz="1200" dirty="0" smtClean="0">
                <a:latin typeface="Titillium" pitchFamily="50" charset="0"/>
              </a:rPr>
              <a:t> dolore magna </a:t>
            </a:r>
            <a:r>
              <a:rPr lang="it-IT" sz="1200" dirty="0" err="1" smtClean="0">
                <a:latin typeface="Titillium" pitchFamily="50" charset="0"/>
              </a:rPr>
              <a:t>aliquam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erat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volutpat</a:t>
            </a:r>
            <a:r>
              <a:rPr lang="it-IT" sz="1200" dirty="0" smtClean="0">
                <a:latin typeface="Titillium" pitchFamily="50" charset="0"/>
              </a:rPr>
              <a:t>. Ut </a:t>
            </a:r>
            <a:r>
              <a:rPr lang="it-IT" sz="1200" dirty="0" err="1" smtClean="0">
                <a:latin typeface="Titillium" pitchFamily="50" charset="0"/>
              </a:rPr>
              <a:t>wisi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enim</a:t>
            </a:r>
            <a:r>
              <a:rPr lang="it-IT" sz="1200" dirty="0" smtClean="0">
                <a:latin typeface="Titillium" pitchFamily="50" charset="0"/>
              </a:rPr>
              <a:t> ad </a:t>
            </a:r>
            <a:r>
              <a:rPr lang="it-IT" sz="1200" dirty="0" err="1" smtClean="0">
                <a:latin typeface="Titillium" pitchFamily="50" charset="0"/>
              </a:rPr>
              <a:t>minim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veniam</a:t>
            </a:r>
            <a:r>
              <a:rPr lang="it-IT" sz="1200" dirty="0" smtClean="0">
                <a:latin typeface="Titillium" pitchFamily="50" charset="0"/>
              </a:rPr>
              <a:t>, </a:t>
            </a:r>
            <a:r>
              <a:rPr lang="it-IT" sz="1200" dirty="0" err="1" smtClean="0">
                <a:latin typeface="Titillium" pitchFamily="50" charset="0"/>
              </a:rPr>
              <a:t>quis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nostrud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exerci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tation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ullamcorper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suscipit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lobortis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nisl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ut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aliquip</a:t>
            </a:r>
            <a:r>
              <a:rPr lang="it-IT" sz="1200" dirty="0" smtClean="0">
                <a:latin typeface="Titillium" pitchFamily="50" charset="0"/>
              </a:rPr>
              <a:t> ex </a:t>
            </a:r>
            <a:r>
              <a:rPr lang="it-IT" sz="1200" dirty="0" err="1" smtClean="0">
                <a:latin typeface="Titillium" pitchFamily="50" charset="0"/>
              </a:rPr>
              <a:t>ea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commodo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consequat</a:t>
            </a:r>
            <a:r>
              <a:rPr lang="it-IT" sz="1200" dirty="0" smtClean="0">
                <a:latin typeface="Titillium" pitchFamily="50" charset="0"/>
              </a:rPr>
              <a:t>.</a:t>
            </a:r>
          </a:p>
          <a:p>
            <a:pPr algn="just"/>
            <a:endParaRPr lang="it-IT" sz="1200" dirty="0" smtClean="0">
              <a:latin typeface="Titillium" pitchFamily="50" charset="0"/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4032870" y="5994772"/>
            <a:ext cx="324036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200" dirty="0" err="1" smtClean="0">
                <a:latin typeface="Titillium" pitchFamily="50" charset="0"/>
              </a:rPr>
              <a:t>Lorem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ipsum</a:t>
            </a:r>
            <a:r>
              <a:rPr lang="it-IT" sz="1200" dirty="0" smtClean="0">
                <a:latin typeface="Titillium" pitchFamily="50" charset="0"/>
              </a:rPr>
              <a:t> dolor sit </a:t>
            </a:r>
            <a:r>
              <a:rPr lang="it-IT" sz="1200" dirty="0" err="1" smtClean="0">
                <a:latin typeface="Titillium" pitchFamily="50" charset="0"/>
              </a:rPr>
              <a:t>amet</a:t>
            </a:r>
            <a:r>
              <a:rPr lang="it-IT" sz="1200" dirty="0" smtClean="0">
                <a:latin typeface="Titillium" pitchFamily="50" charset="0"/>
              </a:rPr>
              <a:t>, </a:t>
            </a:r>
            <a:r>
              <a:rPr lang="it-IT" sz="1200" dirty="0" err="1" smtClean="0">
                <a:latin typeface="Titillium" pitchFamily="50" charset="0"/>
              </a:rPr>
              <a:t>consectetuer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adipiscing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elit</a:t>
            </a:r>
            <a:r>
              <a:rPr lang="it-IT" sz="1200" dirty="0" smtClean="0">
                <a:latin typeface="Titillium" pitchFamily="50" charset="0"/>
              </a:rPr>
              <a:t>, </a:t>
            </a:r>
            <a:r>
              <a:rPr lang="it-IT" sz="1200" dirty="0" err="1" smtClean="0">
                <a:latin typeface="Titillium" pitchFamily="50" charset="0"/>
              </a:rPr>
              <a:t>sed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diam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nonummy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nibh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euismod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tincidunt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ut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laoreet</a:t>
            </a:r>
            <a:r>
              <a:rPr lang="it-IT" sz="1200" dirty="0" smtClean="0">
                <a:latin typeface="Titillium" pitchFamily="50" charset="0"/>
              </a:rPr>
              <a:t> dolore magna </a:t>
            </a:r>
            <a:r>
              <a:rPr lang="it-IT" sz="1200" dirty="0" err="1" smtClean="0">
                <a:latin typeface="Titillium" pitchFamily="50" charset="0"/>
              </a:rPr>
              <a:t>aliquam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erat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volutpat</a:t>
            </a:r>
            <a:r>
              <a:rPr lang="it-IT" sz="1200" dirty="0" smtClean="0">
                <a:latin typeface="Titillium" pitchFamily="50" charset="0"/>
              </a:rPr>
              <a:t>. </a:t>
            </a:r>
          </a:p>
          <a:p>
            <a:pPr algn="just"/>
            <a:endParaRPr lang="it-IT" sz="1200" dirty="0" smtClean="0">
              <a:latin typeface="Titillium" pitchFamily="50" charset="0"/>
            </a:endParaRPr>
          </a:p>
          <a:p>
            <a:pPr algn="just"/>
            <a:r>
              <a:rPr lang="it-IT" sz="1200" dirty="0" smtClean="0">
                <a:latin typeface="Titillium" pitchFamily="50" charset="0"/>
              </a:rPr>
              <a:t>Ut </a:t>
            </a:r>
            <a:r>
              <a:rPr lang="it-IT" sz="1200" dirty="0" err="1" smtClean="0">
                <a:latin typeface="Titillium" pitchFamily="50" charset="0"/>
              </a:rPr>
              <a:t>wisi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enim</a:t>
            </a:r>
            <a:r>
              <a:rPr lang="it-IT" sz="1200" dirty="0" smtClean="0">
                <a:latin typeface="Titillium" pitchFamily="50" charset="0"/>
              </a:rPr>
              <a:t> ad </a:t>
            </a:r>
            <a:r>
              <a:rPr lang="it-IT" sz="1200" dirty="0" err="1" smtClean="0">
                <a:latin typeface="Titillium" pitchFamily="50" charset="0"/>
              </a:rPr>
              <a:t>minim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veniam</a:t>
            </a:r>
            <a:r>
              <a:rPr lang="it-IT" sz="1200" dirty="0" smtClean="0">
                <a:latin typeface="Titillium" pitchFamily="50" charset="0"/>
              </a:rPr>
              <a:t>, </a:t>
            </a:r>
            <a:r>
              <a:rPr lang="it-IT" sz="1200" dirty="0" err="1" smtClean="0">
                <a:latin typeface="Titillium" pitchFamily="50" charset="0"/>
              </a:rPr>
              <a:t>quis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nostrud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exerci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tation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ullamcorper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suscipit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lobortis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nisl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ut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aliquip</a:t>
            </a:r>
            <a:r>
              <a:rPr lang="it-IT" sz="1200" dirty="0" smtClean="0">
                <a:latin typeface="Titillium" pitchFamily="50" charset="0"/>
              </a:rPr>
              <a:t> ex </a:t>
            </a:r>
            <a:r>
              <a:rPr lang="it-IT" sz="1200" dirty="0" err="1" smtClean="0">
                <a:latin typeface="Titillium" pitchFamily="50" charset="0"/>
              </a:rPr>
              <a:t>ea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commodo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consequat</a:t>
            </a:r>
            <a:r>
              <a:rPr lang="it-IT" sz="1200" dirty="0" smtClean="0">
                <a:latin typeface="Titillium" pitchFamily="50" charset="0"/>
              </a:rPr>
              <a:t>. </a:t>
            </a:r>
            <a:r>
              <a:rPr lang="it-IT" sz="1200" dirty="0" err="1" smtClean="0">
                <a:latin typeface="Titillium" pitchFamily="50" charset="0"/>
              </a:rPr>
              <a:t>Duis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autem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vel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eum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iriure</a:t>
            </a:r>
            <a:r>
              <a:rPr lang="it-IT" sz="1200" dirty="0" smtClean="0">
                <a:latin typeface="Titillium" pitchFamily="50" charset="0"/>
              </a:rPr>
              <a:t> dolor in </a:t>
            </a:r>
            <a:r>
              <a:rPr lang="it-IT" sz="1200" dirty="0" err="1" smtClean="0">
                <a:latin typeface="Titillium" pitchFamily="50" charset="0"/>
              </a:rPr>
              <a:t>hendrerit</a:t>
            </a:r>
            <a:r>
              <a:rPr lang="it-IT" sz="1200" dirty="0" smtClean="0">
                <a:latin typeface="Titillium" pitchFamily="50" charset="0"/>
              </a:rPr>
              <a:t> in </a:t>
            </a:r>
            <a:r>
              <a:rPr lang="it-IT" sz="1200" dirty="0" err="1" smtClean="0">
                <a:latin typeface="Titillium" pitchFamily="50" charset="0"/>
              </a:rPr>
              <a:t>vulputate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velit</a:t>
            </a:r>
            <a:r>
              <a:rPr lang="it-IT" sz="1200" dirty="0" smtClean="0">
                <a:latin typeface="Titillium" pitchFamily="50" charset="0"/>
              </a:rPr>
              <a:t> esse molestie </a:t>
            </a:r>
            <a:r>
              <a:rPr lang="it-IT" sz="1200" dirty="0" err="1" smtClean="0">
                <a:latin typeface="Titillium" pitchFamily="50" charset="0"/>
              </a:rPr>
              <a:t>consequat</a:t>
            </a:r>
            <a:r>
              <a:rPr lang="it-IT" sz="1200" dirty="0" smtClean="0">
                <a:latin typeface="Titillium" pitchFamily="50" charset="0"/>
              </a:rPr>
              <a:t>, </a:t>
            </a:r>
            <a:r>
              <a:rPr lang="it-IT" sz="1200" dirty="0" err="1" smtClean="0">
                <a:latin typeface="Titillium" pitchFamily="50" charset="0"/>
              </a:rPr>
              <a:t>vel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illum</a:t>
            </a:r>
            <a:r>
              <a:rPr lang="it-IT" sz="1200" dirty="0" smtClean="0">
                <a:latin typeface="Titillium" pitchFamily="50" charset="0"/>
              </a:rPr>
              <a:t> dolore </a:t>
            </a:r>
            <a:r>
              <a:rPr lang="it-IT" sz="1200" dirty="0" err="1" smtClean="0">
                <a:latin typeface="Titillium" pitchFamily="50" charset="0"/>
              </a:rPr>
              <a:t>eu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feugiat</a:t>
            </a:r>
            <a:r>
              <a:rPr lang="it-IT" sz="1200" dirty="0" smtClean="0">
                <a:latin typeface="Titillium" pitchFamily="50" charset="0"/>
              </a:rPr>
              <a:t> nulla </a:t>
            </a:r>
            <a:r>
              <a:rPr lang="it-IT" sz="1200" dirty="0" err="1" smtClean="0">
                <a:latin typeface="Titillium" pitchFamily="50" charset="0"/>
              </a:rPr>
              <a:t>facilisis</a:t>
            </a:r>
            <a:r>
              <a:rPr lang="it-IT" sz="1200" dirty="0" smtClean="0">
                <a:latin typeface="Titillium" pitchFamily="50" charset="0"/>
              </a:rPr>
              <a:t> at vero eros </a:t>
            </a:r>
            <a:r>
              <a:rPr lang="it-IT" sz="1200" dirty="0" err="1" smtClean="0">
                <a:latin typeface="Titillium" pitchFamily="50" charset="0"/>
              </a:rPr>
              <a:t>et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accumsan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et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iusto</a:t>
            </a:r>
            <a:r>
              <a:rPr lang="it-IT" sz="1200" dirty="0" smtClean="0">
                <a:latin typeface="Titillium" pitchFamily="50" charset="0"/>
              </a:rPr>
              <a:t> odio </a:t>
            </a:r>
            <a:r>
              <a:rPr lang="it-IT" sz="1200" dirty="0" err="1" smtClean="0">
                <a:latin typeface="Titillium" pitchFamily="50" charset="0"/>
              </a:rPr>
              <a:t>dignissim</a:t>
            </a:r>
            <a:r>
              <a:rPr lang="it-IT" sz="1200" dirty="0" smtClean="0">
                <a:latin typeface="Titillium" pitchFamily="50" charset="0"/>
              </a:rPr>
              <a:t> qui </a:t>
            </a:r>
            <a:r>
              <a:rPr lang="it-IT" sz="1200" dirty="0" err="1" smtClean="0">
                <a:latin typeface="Titillium" pitchFamily="50" charset="0"/>
              </a:rPr>
              <a:t>blandit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praesent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luptatum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zzril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delenit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augue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duis</a:t>
            </a:r>
            <a:r>
              <a:rPr lang="it-IT" sz="1200" dirty="0" smtClean="0">
                <a:latin typeface="Titillium" pitchFamily="50" charset="0"/>
              </a:rPr>
              <a:t> dolore te </a:t>
            </a:r>
            <a:r>
              <a:rPr lang="it-IT" sz="1200" dirty="0" err="1" smtClean="0">
                <a:latin typeface="Titillium" pitchFamily="50" charset="0"/>
              </a:rPr>
              <a:t>feugait</a:t>
            </a:r>
            <a:r>
              <a:rPr lang="it-IT" sz="1200" dirty="0" smtClean="0">
                <a:latin typeface="Titillium" pitchFamily="50" charset="0"/>
              </a:rPr>
              <a:t> nulla </a:t>
            </a:r>
            <a:r>
              <a:rPr lang="it-IT" sz="1200" dirty="0" err="1" smtClean="0">
                <a:latin typeface="Titillium" pitchFamily="50" charset="0"/>
              </a:rPr>
              <a:t>facilisi</a:t>
            </a:r>
            <a:r>
              <a:rPr lang="it-IT" sz="1200" dirty="0" smtClean="0">
                <a:latin typeface="Titillium" pitchFamily="50" charset="0"/>
              </a:rPr>
              <a:t>.</a:t>
            </a:r>
          </a:p>
          <a:p>
            <a:pPr algn="just"/>
            <a:endParaRPr lang="it-IT" sz="1200" dirty="0" smtClean="0">
              <a:latin typeface="Titillium" pitchFamily="50" charset="0"/>
            </a:endParaRPr>
          </a:p>
          <a:p>
            <a:pPr algn="just"/>
            <a:r>
              <a:rPr lang="it-IT" sz="1200" dirty="0" err="1" smtClean="0">
                <a:latin typeface="Titillium" pitchFamily="50" charset="0"/>
              </a:rPr>
              <a:t>Lorem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ipsum</a:t>
            </a:r>
            <a:r>
              <a:rPr lang="it-IT" sz="1200" dirty="0" smtClean="0">
                <a:latin typeface="Titillium" pitchFamily="50" charset="0"/>
              </a:rPr>
              <a:t> dolor sit </a:t>
            </a:r>
            <a:r>
              <a:rPr lang="it-IT" sz="1200" dirty="0" err="1" smtClean="0">
                <a:latin typeface="Titillium" pitchFamily="50" charset="0"/>
              </a:rPr>
              <a:t>amet</a:t>
            </a:r>
            <a:r>
              <a:rPr lang="it-IT" sz="1200" dirty="0" smtClean="0">
                <a:latin typeface="Titillium" pitchFamily="50" charset="0"/>
              </a:rPr>
              <a:t>, </a:t>
            </a:r>
            <a:r>
              <a:rPr lang="it-IT" sz="1200" dirty="0" err="1" smtClean="0">
                <a:latin typeface="Titillium" pitchFamily="50" charset="0"/>
              </a:rPr>
              <a:t>cons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ectetuer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adipiscing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elit</a:t>
            </a:r>
            <a:r>
              <a:rPr lang="it-IT" sz="1200" dirty="0" smtClean="0">
                <a:latin typeface="Titillium" pitchFamily="50" charset="0"/>
              </a:rPr>
              <a:t>, </a:t>
            </a:r>
            <a:r>
              <a:rPr lang="it-IT" sz="1200" dirty="0" err="1" smtClean="0">
                <a:latin typeface="Titillium" pitchFamily="50" charset="0"/>
              </a:rPr>
              <a:t>sed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diam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nonummy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nibh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euismod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tincidunt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ut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laoreet</a:t>
            </a:r>
            <a:r>
              <a:rPr lang="it-IT" sz="1200" dirty="0" smtClean="0">
                <a:latin typeface="Titillium" pitchFamily="50" charset="0"/>
              </a:rPr>
              <a:t> dolore magna </a:t>
            </a:r>
            <a:r>
              <a:rPr lang="it-IT" sz="1200" dirty="0" err="1" smtClean="0">
                <a:latin typeface="Titillium" pitchFamily="50" charset="0"/>
              </a:rPr>
              <a:t>aliquam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erat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volutpat</a:t>
            </a:r>
            <a:r>
              <a:rPr lang="it-IT" sz="1200" dirty="0" smtClean="0">
                <a:latin typeface="Titillium" pitchFamily="50" charset="0"/>
              </a:rPr>
              <a:t>. Ut </a:t>
            </a:r>
            <a:r>
              <a:rPr lang="it-IT" sz="1200" dirty="0" err="1" smtClean="0">
                <a:latin typeface="Titillium" pitchFamily="50" charset="0"/>
              </a:rPr>
              <a:t>wisi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enim</a:t>
            </a:r>
            <a:r>
              <a:rPr lang="it-IT" sz="1200" dirty="0" smtClean="0">
                <a:latin typeface="Titillium" pitchFamily="50" charset="0"/>
              </a:rPr>
              <a:t> ad </a:t>
            </a:r>
            <a:r>
              <a:rPr lang="it-IT" sz="1200" dirty="0" err="1" smtClean="0">
                <a:latin typeface="Titillium" pitchFamily="50" charset="0"/>
              </a:rPr>
              <a:t>minim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veniam</a:t>
            </a:r>
            <a:r>
              <a:rPr lang="it-IT" sz="1200" dirty="0" smtClean="0">
                <a:latin typeface="Titillium" pitchFamily="50" charset="0"/>
              </a:rPr>
              <a:t>, </a:t>
            </a:r>
            <a:r>
              <a:rPr lang="it-IT" sz="1200" dirty="0" err="1" smtClean="0">
                <a:latin typeface="Titillium" pitchFamily="50" charset="0"/>
              </a:rPr>
              <a:t>quis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nostrud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exerci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tation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ullamcorper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suscipit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lobortis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nisl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ut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aliquip</a:t>
            </a:r>
            <a:r>
              <a:rPr lang="it-IT" sz="1200" dirty="0" smtClean="0">
                <a:latin typeface="Titillium" pitchFamily="50" charset="0"/>
              </a:rPr>
              <a:t> ex </a:t>
            </a:r>
            <a:r>
              <a:rPr lang="it-IT" sz="1200" dirty="0" err="1" smtClean="0">
                <a:latin typeface="Titillium" pitchFamily="50" charset="0"/>
              </a:rPr>
              <a:t>ea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commodo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consequat</a:t>
            </a:r>
            <a:r>
              <a:rPr lang="it-IT" sz="1200" dirty="0" smtClean="0">
                <a:latin typeface="Titillium" pitchFamily="50" charset="0"/>
              </a:rPr>
              <a:t>.</a:t>
            </a:r>
          </a:p>
          <a:p>
            <a:pPr algn="just"/>
            <a:endParaRPr lang="it-IT" sz="1200" dirty="0" smtClean="0">
              <a:latin typeface="Titillium" pitchFamily="50" charset="0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288454" y="2106340"/>
            <a:ext cx="705678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200" dirty="0" err="1" smtClean="0">
                <a:solidFill>
                  <a:schemeClr val="bg1"/>
                </a:solidFill>
                <a:latin typeface="Titillium" pitchFamily="50" charset="0"/>
              </a:rPr>
              <a:t>Lorem</a:t>
            </a:r>
            <a:r>
              <a:rPr lang="it-IT" sz="1200" dirty="0" smtClean="0">
                <a:solidFill>
                  <a:schemeClr val="bg1"/>
                </a:solidFill>
                <a:latin typeface="Titillium" pitchFamily="50" charset="0"/>
              </a:rPr>
              <a:t> </a:t>
            </a:r>
            <a:r>
              <a:rPr lang="it-IT" sz="1200" dirty="0" err="1" smtClean="0">
                <a:solidFill>
                  <a:schemeClr val="bg1"/>
                </a:solidFill>
                <a:latin typeface="Titillium" pitchFamily="50" charset="0"/>
              </a:rPr>
              <a:t>ipsum</a:t>
            </a:r>
            <a:r>
              <a:rPr lang="it-IT" sz="1200" dirty="0" smtClean="0">
                <a:solidFill>
                  <a:schemeClr val="bg1"/>
                </a:solidFill>
                <a:latin typeface="Titillium" pitchFamily="50" charset="0"/>
              </a:rPr>
              <a:t> dolor sit </a:t>
            </a:r>
            <a:r>
              <a:rPr lang="it-IT" sz="1200" dirty="0" err="1" smtClean="0">
                <a:solidFill>
                  <a:schemeClr val="bg1"/>
                </a:solidFill>
                <a:latin typeface="Titillium" pitchFamily="50" charset="0"/>
              </a:rPr>
              <a:t>amet</a:t>
            </a:r>
            <a:r>
              <a:rPr lang="it-IT" sz="1200" dirty="0" smtClean="0">
                <a:solidFill>
                  <a:schemeClr val="bg1"/>
                </a:solidFill>
                <a:latin typeface="Titillium" pitchFamily="50" charset="0"/>
              </a:rPr>
              <a:t>, </a:t>
            </a:r>
            <a:r>
              <a:rPr lang="it-IT" sz="1200" dirty="0" err="1" smtClean="0">
                <a:solidFill>
                  <a:schemeClr val="bg1"/>
                </a:solidFill>
                <a:latin typeface="Titillium" pitchFamily="50" charset="0"/>
              </a:rPr>
              <a:t>consectetuer</a:t>
            </a:r>
            <a:r>
              <a:rPr lang="it-IT" sz="1200" dirty="0" smtClean="0">
                <a:solidFill>
                  <a:schemeClr val="bg1"/>
                </a:solidFill>
                <a:latin typeface="Titillium" pitchFamily="50" charset="0"/>
              </a:rPr>
              <a:t> </a:t>
            </a:r>
            <a:r>
              <a:rPr lang="it-IT" sz="1200" dirty="0" err="1" smtClean="0">
                <a:solidFill>
                  <a:schemeClr val="bg1"/>
                </a:solidFill>
                <a:latin typeface="Titillium" pitchFamily="50" charset="0"/>
              </a:rPr>
              <a:t>adipiscing</a:t>
            </a:r>
            <a:r>
              <a:rPr lang="it-IT" sz="1200" dirty="0" smtClean="0">
                <a:solidFill>
                  <a:schemeClr val="bg1"/>
                </a:solidFill>
                <a:latin typeface="Titillium" pitchFamily="50" charset="0"/>
              </a:rPr>
              <a:t> </a:t>
            </a:r>
            <a:r>
              <a:rPr lang="it-IT" sz="1200" dirty="0" err="1" smtClean="0">
                <a:solidFill>
                  <a:schemeClr val="bg1"/>
                </a:solidFill>
                <a:latin typeface="Titillium" pitchFamily="50" charset="0"/>
              </a:rPr>
              <a:t>elit</a:t>
            </a:r>
            <a:r>
              <a:rPr lang="it-IT" sz="1200" dirty="0" smtClean="0">
                <a:solidFill>
                  <a:schemeClr val="bg1"/>
                </a:solidFill>
                <a:latin typeface="Titillium" pitchFamily="50" charset="0"/>
              </a:rPr>
              <a:t>, </a:t>
            </a:r>
            <a:r>
              <a:rPr lang="it-IT" sz="1200" dirty="0" err="1" smtClean="0">
                <a:solidFill>
                  <a:schemeClr val="bg1"/>
                </a:solidFill>
                <a:latin typeface="Titillium" pitchFamily="50" charset="0"/>
              </a:rPr>
              <a:t>sed</a:t>
            </a:r>
            <a:r>
              <a:rPr lang="it-IT" sz="1200" dirty="0" smtClean="0">
                <a:solidFill>
                  <a:schemeClr val="bg1"/>
                </a:solidFill>
                <a:latin typeface="Titillium" pitchFamily="50" charset="0"/>
              </a:rPr>
              <a:t> </a:t>
            </a:r>
            <a:r>
              <a:rPr lang="it-IT" sz="1200" dirty="0" err="1" smtClean="0">
                <a:solidFill>
                  <a:schemeClr val="bg1"/>
                </a:solidFill>
                <a:latin typeface="Titillium" pitchFamily="50" charset="0"/>
              </a:rPr>
              <a:t>diam</a:t>
            </a:r>
            <a:r>
              <a:rPr lang="it-IT" sz="1200" dirty="0" smtClean="0">
                <a:solidFill>
                  <a:schemeClr val="bg1"/>
                </a:solidFill>
                <a:latin typeface="Titillium" pitchFamily="50" charset="0"/>
              </a:rPr>
              <a:t> </a:t>
            </a:r>
            <a:r>
              <a:rPr lang="it-IT" sz="1200" dirty="0" err="1" smtClean="0">
                <a:solidFill>
                  <a:schemeClr val="bg1"/>
                </a:solidFill>
                <a:latin typeface="Titillium" pitchFamily="50" charset="0"/>
              </a:rPr>
              <a:t>nonummy</a:t>
            </a:r>
            <a:r>
              <a:rPr lang="it-IT" sz="1200" dirty="0" smtClean="0">
                <a:solidFill>
                  <a:schemeClr val="bg1"/>
                </a:solidFill>
                <a:latin typeface="Titillium" pitchFamily="50" charset="0"/>
              </a:rPr>
              <a:t> </a:t>
            </a:r>
            <a:r>
              <a:rPr lang="it-IT" sz="1200" dirty="0" err="1" smtClean="0">
                <a:solidFill>
                  <a:schemeClr val="bg1"/>
                </a:solidFill>
                <a:latin typeface="Titillium" pitchFamily="50" charset="0"/>
              </a:rPr>
              <a:t>nibh</a:t>
            </a:r>
            <a:r>
              <a:rPr lang="it-IT" sz="1200" dirty="0" smtClean="0">
                <a:solidFill>
                  <a:schemeClr val="bg1"/>
                </a:solidFill>
                <a:latin typeface="Titillium" pitchFamily="50" charset="0"/>
              </a:rPr>
              <a:t> </a:t>
            </a:r>
            <a:r>
              <a:rPr lang="it-IT" sz="1200" dirty="0" err="1" smtClean="0">
                <a:solidFill>
                  <a:schemeClr val="bg1"/>
                </a:solidFill>
                <a:latin typeface="Titillium" pitchFamily="50" charset="0"/>
              </a:rPr>
              <a:t>euismod</a:t>
            </a:r>
            <a:r>
              <a:rPr lang="it-IT" sz="1200" dirty="0" smtClean="0">
                <a:solidFill>
                  <a:schemeClr val="bg1"/>
                </a:solidFill>
                <a:latin typeface="Titillium" pitchFamily="50" charset="0"/>
              </a:rPr>
              <a:t> </a:t>
            </a:r>
            <a:r>
              <a:rPr lang="it-IT" sz="1200" dirty="0" err="1" smtClean="0">
                <a:solidFill>
                  <a:schemeClr val="bg1"/>
                </a:solidFill>
                <a:latin typeface="Titillium" pitchFamily="50" charset="0"/>
              </a:rPr>
              <a:t>tincidunt</a:t>
            </a:r>
            <a:r>
              <a:rPr lang="it-IT" sz="1200" dirty="0" smtClean="0">
                <a:solidFill>
                  <a:schemeClr val="bg1"/>
                </a:solidFill>
                <a:latin typeface="Titillium" pitchFamily="50" charset="0"/>
              </a:rPr>
              <a:t> </a:t>
            </a:r>
            <a:r>
              <a:rPr lang="it-IT" sz="1200" dirty="0" err="1" smtClean="0">
                <a:solidFill>
                  <a:schemeClr val="bg1"/>
                </a:solidFill>
                <a:latin typeface="Titillium" pitchFamily="50" charset="0"/>
              </a:rPr>
              <a:t>ut</a:t>
            </a:r>
            <a:r>
              <a:rPr lang="it-IT" sz="1200" dirty="0" smtClean="0">
                <a:solidFill>
                  <a:schemeClr val="bg1"/>
                </a:solidFill>
                <a:latin typeface="Titillium" pitchFamily="50" charset="0"/>
              </a:rPr>
              <a:t> </a:t>
            </a:r>
            <a:r>
              <a:rPr lang="it-IT" sz="1200" dirty="0" err="1" smtClean="0">
                <a:solidFill>
                  <a:schemeClr val="bg1"/>
                </a:solidFill>
                <a:latin typeface="Titillium" pitchFamily="50" charset="0"/>
              </a:rPr>
              <a:t>laoreet</a:t>
            </a:r>
            <a:r>
              <a:rPr lang="it-IT" sz="1200" dirty="0" smtClean="0">
                <a:solidFill>
                  <a:schemeClr val="bg1"/>
                </a:solidFill>
                <a:latin typeface="Titillium" pitchFamily="50" charset="0"/>
              </a:rPr>
              <a:t> dolore magna </a:t>
            </a:r>
            <a:r>
              <a:rPr lang="it-IT" sz="1200" dirty="0" err="1" smtClean="0">
                <a:solidFill>
                  <a:schemeClr val="bg1"/>
                </a:solidFill>
                <a:latin typeface="Titillium" pitchFamily="50" charset="0"/>
              </a:rPr>
              <a:t>aliquam</a:t>
            </a:r>
            <a:r>
              <a:rPr lang="it-IT" sz="1200" dirty="0" smtClean="0">
                <a:solidFill>
                  <a:schemeClr val="bg1"/>
                </a:solidFill>
                <a:latin typeface="Titillium" pitchFamily="50" charset="0"/>
              </a:rPr>
              <a:t> </a:t>
            </a:r>
            <a:r>
              <a:rPr lang="it-IT" sz="1200" dirty="0" err="1" smtClean="0">
                <a:solidFill>
                  <a:schemeClr val="bg1"/>
                </a:solidFill>
                <a:latin typeface="Titillium" pitchFamily="50" charset="0"/>
              </a:rPr>
              <a:t>erat</a:t>
            </a:r>
            <a:r>
              <a:rPr lang="it-IT" sz="1200" dirty="0" smtClean="0">
                <a:solidFill>
                  <a:schemeClr val="bg1"/>
                </a:solidFill>
                <a:latin typeface="Titillium" pitchFamily="50" charset="0"/>
              </a:rPr>
              <a:t> </a:t>
            </a:r>
            <a:r>
              <a:rPr lang="it-IT" sz="1200" dirty="0" err="1" smtClean="0">
                <a:solidFill>
                  <a:schemeClr val="bg1"/>
                </a:solidFill>
                <a:latin typeface="Titillium" pitchFamily="50" charset="0"/>
              </a:rPr>
              <a:t>volutpat</a:t>
            </a:r>
            <a:r>
              <a:rPr lang="it-IT" sz="1200" dirty="0" smtClean="0">
                <a:solidFill>
                  <a:schemeClr val="bg1"/>
                </a:solidFill>
                <a:latin typeface="Titillium" pitchFamily="50" charset="0"/>
              </a:rPr>
              <a:t>. </a:t>
            </a:r>
          </a:p>
          <a:p>
            <a:pPr algn="just"/>
            <a:endParaRPr lang="it-IT" sz="1200" dirty="0" smtClean="0">
              <a:solidFill>
                <a:schemeClr val="bg1"/>
              </a:solidFill>
              <a:latin typeface="Titillium" pitchFamily="50" charset="0"/>
            </a:endParaRPr>
          </a:p>
          <a:p>
            <a:pPr algn="just"/>
            <a:r>
              <a:rPr lang="it-IT" sz="1200" dirty="0" smtClean="0">
                <a:solidFill>
                  <a:schemeClr val="bg1"/>
                </a:solidFill>
                <a:latin typeface="Titillium" pitchFamily="50" charset="0"/>
              </a:rPr>
              <a:t>Ut </a:t>
            </a:r>
            <a:r>
              <a:rPr lang="it-IT" sz="1200" dirty="0" err="1" smtClean="0">
                <a:solidFill>
                  <a:schemeClr val="bg1"/>
                </a:solidFill>
                <a:latin typeface="Titillium" pitchFamily="50" charset="0"/>
              </a:rPr>
              <a:t>wisi</a:t>
            </a:r>
            <a:r>
              <a:rPr lang="it-IT" sz="1200" dirty="0" smtClean="0">
                <a:solidFill>
                  <a:schemeClr val="bg1"/>
                </a:solidFill>
                <a:latin typeface="Titillium" pitchFamily="50" charset="0"/>
              </a:rPr>
              <a:t> </a:t>
            </a:r>
            <a:r>
              <a:rPr lang="it-IT" sz="1200" dirty="0" err="1" smtClean="0">
                <a:solidFill>
                  <a:schemeClr val="bg1"/>
                </a:solidFill>
                <a:latin typeface="Titillium" pitchFamily="50" charset="0"/>
              </a:rPr>
              <a:t>enim</a:t>
            </a:r>
            <a:r>
              <a:rPr lang="it-IT" sz="1200" dirty="0" smtClean="0">
                <a:solidFill>
                  <a:schemeClr val="bg1"/>
                </a:solidFill>
                <a:latin typeface="Titillium" pitchFamily="50" charset="0"/>
              </a:rPr>
              <a:t> ad </a:t>
            </a:r>
            <a:r>
              <a:rPr lang="it-IT" sz="1200" dirty="0" err="1" smtClean="0">
                <a:solidFill>
                  <a:schemeClr val="bg1"/>
                </a:solidFill>
                <a:latin typeface="Titillium" pitchFamily="50" charset="0"/>
              </a:rPr>
              <a:t>minim</a:t>
            </a:r>
            <a:r>
              <a:rPr lang="it-IT" sz="1200" dirty="0" smtClean="0">
                <a:solidFill>
                  <a:schemeClr val="bg1"/>
                </a:solidFill>
                <a:latin typeface="Titillium" pitchFamily="50" charset="0"/>
              </a:rPr>
              <a:t> </a:t>
            </a:r>
            <a:r>
              <a:rPr lang="it-IT" sz="1200" dirty="0" err="1" smtClean="0">
                <a:solidFill>
                  <a:schemeClr val="bg1"/>
                </a:solidFill>
                <a:latin typeface="Titillium" pitchFamily="50" charset="0"/>
              </a:rPr>
              <a:t>veniam</a:t>
            </a:r>
            <a:r>
              <a:rPr lang="it-IT" sz="1200" dirty="0" smtClean="0">
                <a:solidFill>
                  <a:schemeClr val="bg1"/>
                </a:solidFill>
                <a:latin typeface="Titillium" pitchFamily="50" charset="0"/>
              </a:rPr>
              <a:t>, </a:t>
            </a:r>
            <a:r>
              <a:rPr lang="it-IT" sz="1200" dirty="0" err="1" smtClean="0">
                <a:solidFill>
                  <a:schemeClr val="bg1"/>
                </a:solidFill>
                <a:latin typeface="Titillium" pitchFamily="50" charset="0"/>
              </a:rPr>
              <a:t>quis</a:t>
            </a:r>
            <a:r>
              <a:rPr lang="it-IT" sz="1200" dirty="0" smtClean="0">
                <a:solidFill>
                  <a:schemeClr val="bg1"/>
                </a:solidFill>
                <a:latin typeface="Titillium" pitchFamily="50" charset="0"/>
              </a:rPr>
              <a:t> </a:t>
            </a:r>
            <a:r>
              <a:rPr lang="it-IT" sz="1200" dirty="0" err="1" smtClean="0">
                <a:solidFill>
                  <a:schemeClr val="bg1"/>
                </a:solidFill>
                <a:latin typeface="Titillium" pitchFamily="50" charset="0"/>
              </a:rPr>
              <a:t>nostrud</a:t>
            </a:r>
            <a:r>
              <a:rPr lang="it-IT" sz="1200" dirty="0" smtClean="0">
                <a:solidFill>
                  <a:schemeClr val="bg1"/>
                </a:solidFill>
                <a:latin typeface="Titillium" pitchFamily="50" charset="0"/>
              </a:rPr>
              <a:t> </a:t>
            </a:r>
            <a:r>
              <a:rPr lang="it-IT" sz="1200" dirty="0" err="1" smtClean="0">
                <a:solidFill>
                  <a:schemeClr val="bg1"/>
                </a:solidFill>
                <a:latin typeface="Titillium" pitchFamily="50" charset="0"/>
              </a:rPr>
              <a:t>exerci</a:t>
            </a:r>
            <a:r>
              <a:rPr lang="it-IT" sz="1200" dirty="0" smtClean="0">
                <a:solidFill>
                  <a:schemeClr val="bg1"/>
                </a:solidFill>
                <a:latin typeface="Titillium" pitchFamily="50" charset="0"/>
              </a:rPr>
              <a:t> </a:t>
            </a:r>
            <a:r>
              <a:rPr lang="it-IT" sz="1200" dirty="0" err="1" smtClean="0">
                <a:solidFill>
                  <a:schemeClr val="bg1"/>
                </a:solidFill>
                <a:latin typeface="Titillium" pitchFamily="50" charset="0"/>
              </a:rPr>
              <a:t>tation</a:t>
            </a:r>
            <a:r>
              <a:rPr lang="it-IT" sz="1200" dirty="0" smtClean="0">
                <a:solidFill>
                  <a:schemeClr val="bg1"/>
                </a:solidFill>
                <a:latin typeface="Titillium" pitchFamily="50" charset="0"/>
              </a:rPr>
              <a:t> </a:t>
            </a:r>
            <a:r>
              <a:rPr lang="it-IT" sz="1200" dirty="0" err="1" smtClean="0">
                <a:solidFill>
                  <a:schemeClr val="bg1"/>
                </a:solidFill>
                <a:latin typeface="Titillium" pitchFamily="50" charset="0"/>
              </a:rPr>
              <a:t>ullamcorper</a:t>
            </a:r>
            <a:r>
              <a:rPr lang="it-IT" sz="1200" dirty="0" smtClean="0">
                <a:solidFill>
                  <a:schemeClr val="bg1"/>
                </a:solidFill>
                <a:latin typeface="Titillium" pitchFamily="50" charset="0"/>
              </a:rPr>
              <a:t> </a:t>
            </a:r>
            <a:r>
              <a:rPr lang="it-IT" sz="1200" dirty="0" err="1" smtClean="0">
                <a:solidFill>
                  <a:schemeClr val="bg1"/>
                </a:solidFill>
                <a:latin typeface="Titillium" pitchFamily="50" charset="0"/>
              </a:rPr>
              <a:t>suscipit</a:t>
            </a:r>
            <a:r>
              <a:rPr lang="it-IT" sz="1200" dirty="0" smtClean="0">
                <a:solidFill>
                  <a:schemeClr val="bg1"/>
                </a:solidFill>
                <a:latin typeface="Titillium" pitchFamily="50" charset="0"/>
              </a:rPr>
              <a:t> </a:t>
            </a:r>
            <a:r>
              <a:rPr lang="it-IT" sz="1200" dirty="0" err="1" smtClean="0">
                <a:solidFill>
                  <a:schemeClr val="bg1"/>
                </a:solidFill>
                <a:latin typeface="Titillium" pitchFamily="50" charset="0"/>
              </a:rPr>
              <a:t>lobortis</a:t>
            </a:r>
            <a:r>
              <a:rPr lang="it-IT" sz="1200" dirty="0" smtClean="0">
                <a:solidFill>
                  <a:schemeClr val="bg1"/>
                </a:solidFill>
                <a:latin typeface="Titillium" pitchFamily="50" charset="0"/>
              </a:rPr>
              <a:t> </a:t>
            </a:r>
            <a:r>
              <a:rPr lang="it-IT" sz="1200" dirty="0" err="1" smtClean="0">
                <a:solidFill>
                  <a:schemeClr val="bg1"/>
                </a:solidFill>
                <a:latin typeface="Titillium" pitchFamily="50" charset="0"/>
              </a:rPr>
              <a:t>nisl</a:t>
            </a:r>
            <a:r>
              <a:rPr lang="it-IT" sz="1200" dirty="0" smtClean="0">
                <a:solidFill>
                  <a:schemeClr val="bg1"/>
                </a:solidFill>
                <a:latin typeface="Titillium" pitchFamily="50" charset="0"/>
              </a:rPr>
              <a:t> </a:t>
            </a:r>
            <a:r>
              <a:rPr lang="it-IT" sz="1200" dirty="0" err="1" smtClean="0">
                <a:solidFill>
                  <a:schemeClr val="bg1"/>
                </a:solidFill>
                <a:latin typeface="Titillium" pitchFamily="50" charset="0"/>
              </a:rPr>
              <a:t>ut</a:t>
            </a:r>
            <a:r>
              <a:rPr lang="it-IT" sz="1200" dirty="0" smtClean="0">
                <a:solidFill>
                  <a:schemeClr val="bg1"/>
                </a:solidFill>
                <a:latin typeface="Titillium" pitchFamily="50" charset="0"/>
              </a:rPr>
              <a:t> </a:t>
            </a:r>
            <a:r>
              <a:rPr lang="it-IT" sz="1200" dirty="0" err="1" smtClean="0">
                <a:solidFill>
                  <a:schemeClr val="bg1"/>
                </a:solidFill>
                <a:latin typeface="Titillium" pitchFamily="50" charset="0"/>
              </a:rPr>
              <a:t>aliquip</a:t>
            </a:r>
            <a:r>
              <a:rPr lang="it-IT" sz="1200" dirty="0" smtClean="0">
                <a:solidFill>
                  <a:schemeClr val="bg1"/>
                </a:solidFill>
                <a:latin typeface="Titillium" pitchFamily="50" charset="0"/>
              </a:rPr>
              <a:t> ex </a:t>
            </a:r>
            <a:r>
              <a:rPr lang="it-IT" sz="1200" dirty="0" err="1" smtClean="0">
                <a:solidFill>
                  <a:schemeClr val="bg1"/>
                </a:solidFill>
                <a:latin typeface="Titillium" pitchFamily="50" charset="0"/>
              </a:rPr>
              <a:t>ea</a:t>
            </a:r>
            <a:r>
              <a:rPr lang="it-IT" sz="1200" dirty="0" smtClean="0">
                <a:solidFill>
                  <a:schemeClr val="bg1"/>
                </a:solidFill>
                <a:latin typeface="Titillium" pitchFamily="50" charset="0"/>
              </a:rPr>
              <a:t> </a:t>
            </a:r>
            <a:r>
              <a:rPr lang="it-IT" sz="1200" dirty="0" err="1" smtClean="0">
                <a:solidFill>
                  <a:schemeClr val="bg1"/>
                </a:solidFill>
                <a:latin typeface="Titillium" pitchFamily="50" charset="0"/>
              </a:rPr>
              <a:t>commodo</a:t>
            </a:r>
            <a:r>
              <a:rPr lang="it-IT" sz="1200" dirty="0" smtClean="0">
                <a:solidFill>
                  <a:schemeClr val="bg1"/>
                </a:solidFill>
                <a:latin typeface="Titillium" pitchFamily="50" charset="0"/>
              </a:rPr>
              <a:t> </a:t>
            </a:r>
            <a:r>
              <a:rPr lang="it-IT" sz="1200" dirty="0" err="1" smtClean="0">
                <a:solidFill>
                  <a:schemeClr val="bg1"/>
                </a:solidFill>
                <a:latin typeface="Titillium" pitchFamily="50" charset="0"/>
              </a:rPr>
              <a:t>consequat</a:t>
            </a:r>
            <a:r>
              <a:rPr lang="it-IT" sz="1200" dirty="0" smtClean="0">
                <a:solidFill>
                  <a:schemeClr val="bg1"/>
                </a:solidFill>
                <a:latin typeface="Titillium" pitchFamily="50" charset="0"/>
              </a:rPr>
              <a:t>. </a:t>
            </a:r>
          </a:p>
          <a:p>
            <a:pPr algn="just"/>
            <a:endParaRPr lang="it-IT" sz="1200" dirty="0" smtClean="0">
              <a:solidFill>
                <a:schemeClr val="bg1"/>
              </a:solidFill>
              <a:latin typeface="Titillium" pitchFamily="50" charset="0"/>
            </a:endParaRPr>
          </a:p>
          <a:p>
            <a:pPr algn="just"/>
            <a:r>
              <a:rPr lang="it-IT" sz="1200" dirty="0" err="1" smtClean="0">
                <a:solidFill>
                  <a:schemeClr val="bg1"/>
                </a:solidFill>
                <a:latin typeface="Titillium" pitchFamily="50" charset="0"/>
              </a:rPr>
              <a:t>Duis</a:t>
            </a:r>
            <a:r>
              <a:rPr lang="it-IT" sz="1200" dirty="0" smtClean="0">
                <a:solidFill>
                  <a:schemeClr val="bg1"/>
                </a:solidFill>
                <a:latin typeface="Titillium" pitchFamily="50" charset="0"/>
              </a:rPr>
              <a:t> </a:t>
            </a:r>
            <a:r>
              <a:rPr lang="it-IT" sz="1200" dirty="0" err="1" smtClean="0">
                <a:solidFill>
                  <a:schemeClr val="bg1"/>
                </a:solidFill>
                <a:latin typeface="Titillium" pitchFamily="50" charset="0"/>
              </a:rPr>
              <a:t>autem</a:t>
            </a:r>
            <a:r>
              <a:rPr lang="it-IT" sz="1200" dirty="0" smtClean="0">
                <a:solidFill>
                  <a:schemeClr val="bg1"/>
                </a:solidFill>
                <a:latin typeface="Titillium" pitchFamily="50" charset="0"/>
              </a:rPr>
              <a:t> </a:t>
            </a:r>
            <a:r>
              <a:rPr lang="it-IT" sz="1200" dirty="0" err="1" smtClean="0">
                <a:solidFill>
                  <a:schemeClr val="bg1"/>
                </a:solidFill>
                <a:latin typeface="Titillium" pitchFamily="50" charset="0"/>
              </a:rPr>
              <a:t>vel</a:t>
            </a:r>
            <a:r>
              <a:rPr lang="it-IT" sz="1200" dirty="0" smtClean="0">
                <a:solidFill>
                  <a:schemeClr val="bg1"/>
                </a:solidFill>
                <a:latin typeface="Titillium" pitchFamily="50" charset="0"/>
              </a:rPr>
              <a:t> </a:t>
            </a:r>
            <a:r>
              <a:rPr lang="it-IT" sz="1200" dirty="0" err="1" smtClean="0">
                <a:solidFill>
                  <a:schemeClr val="bg1"/>
                </a:solidFill>
                <a:latin typeface="Titillium" pitchFamily="50" charset="0"/>
              </a:rPr>
              <a:t>eum</a:t>
            </a:r>
            <a:r>
              <a:rPr lang="it-IT" sz="1200" dirty="0" smtClean="0">
                <a:solidFill>
                  <a:schemeClr val="bg1"/>
                </a:solidFill>
                <a:latin typeface="Titillium" pitchFamily="50" charset="0"/>
              </a:rPr>
              <a:t> </a:t>
            </a:r>
            <a:r>
              <a:rPr lang="it-IT" sz="1200" dirty="0" err="1" smtClean="0">
                <a:solidFill>
                  <a:schemeClr val="bg1"/>
                </a:solidFill>
                <a:latin typeface="Titillium" pitchFamily="50" charset="0"/>
              </a:rPr>
              <a:t>iriure</a:t>
            </a:r>
            <a:r>
              <a:rPr lang="it-IT" sz="1200" dirty="0" smtClean="0">
                <a:solidFill>
                  <a:schemeClr val="bg1"/>
                </a:solidFill>
                <a:latin typeface="Titillium" pitchFamily="50" charset="0"/>
              </a:rPr>
              <a:t> dolor in </a:t>
            </a:r>
            <a:r>
              <a:rPr lang="it-IT" sz="1200" dirty="0" err="1" smtClean="0">
                <a:solidFill>
                  <a:schemeClr val="bg1"/>
                </a:solidFill>
                <a:latin typeface="Titillium" pitchFamily="50" charset="0"/>
              </a:rPr>
              <a:t>hendrerit</a:t>
            </a:r>
            <a:r>
              <a:rPr lang="it-IT" sz="1200" dirty="0" smtClean="0">
                <a:solidFill>
                  <a:schemeClr val="bg1"/>
                </a:solidFill>
                <a:latin typeface="Titillium" pitchFamily="50" charset="0"/>
              </a:rPr>
              <a:t> in </a:t>
            </a:r>
            <a:r>
              <a:rPr lang="it-IT" sz="1200" dirty="0" err="1" smtClean="0">
                <a:solidFill>
                  <a:schemeClr val="bg1"/>
                </a:solidFill>
                <a:latin typeface="Titillium" pitchFamily="50" charset="0"/>
              </a:rPr>
              <a:t>vulputate</a:t>
            </a:r>
            <a:r>
              <a:rPr lang="it-IT" sz="1200" dirty="0" smtClean="0">
                <a:solidFill>
                  <a:schemeClr val="bg1"/>
                </a:solidFill>
                <a:latin typeface="Titillium" pitchFamily="50" charset="0"/>
              </a:rPr>
              <a:t> </a:t>
            </a:r>
            <a:r>
              <a:rPr lang="it-IT" sz="1200" dirty="0" err="1" smtClean="0">
                <a:solidFill>
                  <a:schemeClr val="bg1"/>
                </a:solidFill>
                <a:latin typeface="Titillium" pitchFamily="50" charset="0"/>
              </a:rPr>
              <a:t>velit</a:t>
            </a:r>
            <a:r>
              <a:rPr lang="it-IT" sz="1200" dirty="0" smtClean="0">
                <a:solidFill>
                  <a:schemeClr val="bg1"/>
                </a:solidFill>
                <a:latin typeface="Titillium" pitchFamily="50" charset="0"/>
              </a:rPr>
              <a:t> esse molestie </a:t>
            </a:r>
            <a:r>
              <a:rPr lang="it-IT" sz="1200" dirty="0" err="1" smtClean="0">
                <a:solidFill>
                  <a:schemeClr val="bg1"/>
                </a:solidFill>
                <a:latin typeface="Titillium" pitchFamily="50" charset="0"/>
              </a:rPr>
              <a:t>consequat</a:t>
            </a:r>
            <a:r>
              <a:rPr lang="it-IT" sz="1200" dirty="0" smtClean="0">
                <a:solidFill>
                  <a:schemeClr val="bg1"/>
                </a:solidFill>
                <a:latin typeface="Titillium" pitchFamily="50" charset="0"/>
              </a:rPr>
              <a:t>, </a:t>
            </a:r>
            <a:r>
              <a:rPr lang="it-IT" sz="1200" dirty="0" err="1" smtClean="0">
                <a:solidFill>
                  <a:schemeClr val="bg1"/>
                </a:solidFill>
                <a:latin typeface="Titillium" pitchFamily="50" charset="0"/>
              </a:rPr>
              <a:t>vel</a:t>
            </a:r>
            <a:r>
              <a:rPr lang="it-IT" sz="1200" dirty="0" smtClean="0">
                <a:solidFill>
                  <a:schemeClr val="bg1"/>
                </a:solidFill>
                <a:latin typeface="Titillium" pitchFamily="50" charset="0"/>
              </a:rPr>
              <a:t> </a:t>
            </a:r>
            <a:r>
              <a:rPr lang="it-IT" sz="1200" dirty="0" err="1" smtClean="0">
                <a:solidFill>
                  <a:schemeClr val="bg1"/>
                </a:solidFill>
                <a:latin typeface="Titillium" pitchFamily="50" charset="0"/>
              </a:rPr>
              <a:t>illum</a:t>
            </a:r>
            <a:r>
              <a:rPr lang="it-IT" sz="1200" dirty="0" smtClean="0">
                <a:solidFill>
                  <a:schemeClr val="bg1"/>
                </a:solidFill>
                <a:latin typeface="Titillium" pitchFamily="50" charset="0"/>
              </a:rPr>
              <a:t> dolore </a:t>
            </a:r>
            <a:r>
              <a:rPr lang="it-IT" sz="1200" dirty="0" err="1" smtClean="0">
                <a:solidFill>
                  <a:schemeClr val="bg1"/>
                </a:solidFill>
                <a:latin typeface="Titillium" pitchFamily="50" charset="0"/>
              </a:rPr>
              <a:t>eu</a:t>
            </a:r>
            <a:r>
              <a:rPr lang="it-IT" sz="1200" dirty="0" smtClean="0">
                <a:solidFill>
                  <a:schemeClr val="bg1"/>
                </a:solidFill>
                <a:latin typeface="Titillium" pitchFamily="50" charset="0"/>
              </a:rPr>
              <a:t> </a:t>
            </a:r>
            <a:r>
              <a:rPr lang="it-IT" sz="1200" dirty="0" err="1" smtClean="0">
                <a:solidFill>
                  <a:schemeClr val="bg1"/>
                </a:solidFill>
                <a:latin typeface="Titillium" pitchFamily="50" charset="0"/>
              </a:rPr>
              <a:t>feugiat</a:t>
            </a:r>
            <a:r>
              <a:rPr lang="it-IT" sz="1200" dirty="0" smtClean="0">
                <a:solidFill>
                  <a:schemeClr val="bg1"/>
                </a:solidFill>
                <a:latin typeface="Titillium" pitchFamily="50" charset="0"/>
              </a:rPr>
              <a:t> nulla </a:t>
            </a:r>
            <a:r>
              <a:rPr lang="it-IT" sz="1200" dirty="0" err="1" smtClean="0">
                <a:solidFill>
                  <a:schemeClr val="bg1"/>
                </a:solidFill>
                <a:latin typeface="Titillium" pitchFamily="50" charset="0"/>
              </a:rPr>
              <a:t>facilisis</a:t>
            </a:r>
            <a:r>
              <a:rPr lang="it-IT" sz="1200" dirty="0" smtClean="0">
                <a:solidFill>
                  <a:schemeClr val="bg1"/>
                </a:solidFill>
                <a:latin typeface="Titillium" pitchFamily="50" charset="0"/>
              </a:rPr>
              <a:t> at vero eros </a:t>
            </a:r>
            <a:r>
              <a:rPr lang="it-IT" sz="1200" dirty="0" err="1" smtClean="0">
                <a:solidFill>
                  <a:schemeClr val="bg1"/>
                </a:solidFill>
                <a:latin typeface="Titillium" pitchFamily="50" charset="0"/>
              </a:rPr>
              <a:t>et</a:t>
            </a:r>
            <a:r>
              <a:rPr lang="it-IT" sz="1200" dirty="0" smtClean="0">
                <a:solidFill>
                  <a:schemeClr val="bg1"/>
                </a:solidFill>
                <a:latin typeface="Titillium" pitchFamily="50" charset="0"/>
              </a:rPr>
              <a:t> </a:t>
            </a:r>
            <a:r>
              <a:rPr lang="it-IT" sz="1200" dirty="0" err="1" smtClean="0">
                <a:solidFill>
                  <a:schemeClr val="bg1"/>
                </a:solidFill>
                <a:latin typeface="Titillium" pitchFamily="50" charset="0"/>
              </a:rPr>
              <a:t>accumsan</a:t>
            </a:r>
            <a:r>
              <a:rPr lang="it-IT" sz="1200" dirty="0" smtClean="0">
                <a:solidFill>
                  <a:schemeClr val="bg1"/>
                </a:solidFill>
                <a:latin typeface="Titillium" pitchFamily="50" charset="0"/>
              </a:rPr>
              <a:t> </a:t>
            </a:r>
            <a:r>
              <a:rPr lang="it-IT" sz="1200" dirty="0" err="1" smtClean="0">
                <a:solidFill>
                  <a:schemeClr val="bg1"/>
                </a:solidFill>
                <a:latin typeface="Titillium" pitchFamily="50" charset="0"/>
              </a:rPr>
              <a:t>et</a:t>
            </a:r>
            <a:r>
              <a:rPr lang="it-IT" sz="1200" dirty="0" smtClean="0">
                <a:solidFill>
                  <a:schemeClr val="bg1"/>
                </a:solidFill>
                <a:latin typeface="Titillium" pitchFamily="50" charset="0"/>
              </a:rPr>
              <a:t> </a:t>
            </a:r>
            <a:r>
              <a:rPr lang="it-IT" sz="1200" dirty="0" err="1" smtClean="0">
                <a:solidFill>
                  <a:schemeClr val="bg1"/>
                </a:solidFill>
                <a:latin typeface="Titillium" pitchFamily="50" charset="0"/>
              </a:rPr>
              <a:t>iusto</a:t>
            </a:r>
            <a:r>
              <a:rPr lang="it-IT" sz="1200" dirty="0" smtClean="0">
                <a:solidFill>
                  <a:schemeClr val="bg1"/>
                </a:solidFill>
                <a:latin typeface="Titillium" pitchFamily="50" charset="0"/>
              </a:rPr>
              <a:t> odio </a:t>
            </a:r>
            <a:r>
              <a:rPr lang="it-IT" sz="1200" dirty="0" err="1" smtClean="0">
                <a:solidFill>
                  <a:schemeClr val="bg1"/>
                </a:solidFill>
                <a:latin typeface="Titillium" pitchFamily="50" charset="0"/>
              </a:rPr>
              <a:t>dignissim</a:t>
            </a:r>
            <a:r>
              <a:rPr lang="it-IT" sz="1200" dirty="0" smtClean="0">
                <a:solidFill>
                  <a:schemeClr val="bg1"/>
                </a:solidFill>
                <a:latin typeface="Titillium" pitchFamily="50" charset="0"/>
              </a:rPr>
              <a:t> qui </a:t>
            </a:r>
            <a:r>
              <a:rPr lang="it-IT" sz="1200" dirty="0" err="1" smtClean="0">
                <a:solidFill>
                  <a:schemeClr val="bg1"/>
                </a:solidFill>
                <a:latin typeface="Titillium" pitchFamily="50" charset="0"/>
              </a:rPr>
              <a:t>blandit</a:t>
            </a:r>
            <a:r>
              <a:rPr lang="it-IT" sz="1200" dirty="0" smtClean="0">
                <a:solidFill>
                  <a:schemeClr val="bg1"/>
                </a:solidFill>
                <a:latin typeface="Titillium" pitchFamily="50" charset="0"/>
              </a:rPr>
              <a:t> </a:t>
            </a:r>
            <a:r>
              <a:rPr lang="it-IT" sz="1200" dirty="0" err="1" smtClean="0">
                <a:solidFill>
                  <a:schemeClr val="bg1"/>
                </a:solidFill>
                <a:latin typeface="Titillium" pitchFamily="50" charset="0"/>
              </a:rPr>
              <a:t>praesent</a:t>
            </a:r>
            <a:r>
              <a:rPr lang="it-IT" sz="1200" dirty="0" smtClean="0">
                <a:solidFill>
                  <a:schemeClr val="bg1"/>
                </a:solidFill>
                <a:latin typeface="Titillium" pitchFamily="50" charset="0"/>
              </a:rPr>
              <a:t> </a:t>
            </a:r>
            <a:r>
              <a:rPr lang="it-IT" sz="1200" dirty="0" err="1" smtClean="0">
                <a:solidFill>
                  <a:schemeClr val="bg1"/>
                </a:solidFill>
                <a:latin typeface="Titillium" pitchFamily="50" charset="0"/>
              </a:rPr>
              <a:t>luptatum</a:t>
            </a:r>
            <a:r>
              <a:rPr lang="it-IT" sz="1200" dirty="0" smtClean="0">
                <a:solidFill>
                  <a:schemeClr val="bg1"/>
                </a:solidFill>
                <a:latin typeface="Titillium" pitchFamily="50" charset="0"/>
              </a:rPr>
              <a:t> </a:t>
            </a:r>
            <a:r>
              <a:rPr lang="it-IT" sz="1200" dirty="0" err="1" smtClean="0">
                <a:solidFill>
                  <a:schemeClr val="bg1"/>
                </a:solidFill>
                <a:latin typeface="Titillium" pitchFamily="50" charset="0"/>
              </a:rPr>
              <a:t>zzril</a:t>
            </a:r>
            <a:r>
              <a:rPr lang="it-IT" sz="1200" dirty="0" smtClean="0">
                <a:solidFill>
                  <a:schemeClr val="bg1"/>
                </a:solidFill>
                <a:latin typeface="Titillium" pitchFamily="50" charset="0"/>
              </a:rPr>
              <a:t> </a:t>
            </a:r>
            <a:r>
              <a:rPr lang="it-IT" sz="1200" dirty="0" err="1" smtClean="0">
                <a:solidFill>
                  <a:schemeClr val="bg1"/>
                </a:solidFill>
                <a:latin typeface="Titillium" pitchFamily="50" charset="0"/>
              </a:rPr>
              <a:t>delenit</a:t>
            </a:r>
            <a:r>
              <a:rPr lang="it-IT" sz="1200" dirty="0" smtClean="0">
                <a:solidFill>
                  <a:schemeClr val="bg1"/>
                </a:solidFill>
                <a:latin typeface="Titillium" pitchFamily="50" charset="0"/>
              </a:rPr>
              <a:t> </a:t>
            </a:r>
            <a:r>
              <a:rPr lang="it-IT" sz="1200" dirty="0" err="1" smtClean="0">
                <a:solidFill>
                  <a:schemeClr val="bg1"/>
                </a:solidFill>
                <a:latin typeface="Titillium" pitchFamily="50" charset="0"/>
              </a:rPr>
              <a:t>augue</a:t>
            </a:r>
            <a:r>
              <a:rPr lang="it-IT" sz="1200" dirty="0" smtClean="0">
                <a:solidFill>
                  <a:schemeClr val="bg1"/>
                </a:solidFill>
                <a:latin typeface="Titillium" pitchFamily="50" charset="0"/>
              </a:rPr>
              <a:t> </a:t>
            </a:r>
            <a:r>
              <a:rPr lang="it-IT" sz="1200" dirty="0" err="1" smtClean="0">
                <a:solidFill>
                  <a:schemeClr val="bg1"/>
                </a:solidFill>
                <a:latin typeface="Titillium" pitchFamily="50" charset="0"/>
              </a:rPr>
              <a:t>duis</a:t>
            </a:r>
            <a:r>
              <a:rPr lang="it-IT" sz="1200" dirty="0" smtClean="0">
                <a:solidFill>
                  <a:schemeClr val="bg1"/>
                </a:solidFill>
                <a:latin typeface="Titillium" pitchFamily="50" charset="0"/>
              </a:rPr>
              <a:t> dolore te </a:t>
            </a:r>
            <a:r>
              <a:rPr lang="it-IT" sz="1200" dirty="0" err="1" smtClean="0">
                <a:solidFill>
                  <a:schemeClr val="bg1"/>
                </a:solidFill>
                <a:latin typeface="Titillium" pitchFamily="50" charset="0"/>
              </a:rPr>
              <a:t>feugait</a:t>
            </a:r>
            <a:r>
              <a:rPr lang="it-IT" sz="1200" dirty="0" smtClean="0">
                <a:solidFill>
                  <a:schemeClr val="bg1"/>
                </a:solidFill>
                <a:latin typeface="Titillium" pitchFamily="50" charset="0"/>
              </a:rPr>
              <a:t> nulla </a:t>
            </a:r>
            <a:r>
              <a:rPr lang="it-IT" sz="1200" dirty="0" err="1" smtClean="0">
                <a:solidFill>
                  <a:schemeClr val="bg1"/>
                </a:solidFill>
                <a:latin typeface="Titillium" pitchFamily="50" charset="0"/>
              </a:rPr>
              <a:t>facilisi</a:t>
            </a:r>
            <a:r>
              <a:rPr lang="it-IT" sz="1200" dirty="0" smtClean="0">
                <a:solidFill>
                  <a:schemeClr val="bg1"/>
                </a:solidFill>
                <a:latin typeface="Titillium" pitchFamily="50" charset="0"/>
              </a:rPr>
              <a:t>.</a:t>
            </a:r>
          </a:p>
          <a:p>
            <a:pPr algn="just"/>
            <a:endParaRPr lang="it-IT" sz="1200" dirty="0" smtClean="0">
              <a:solidFill>
                <a:schemeClr val="bg1"/>
              </a:solidFill>
              <a:latin typeface="Titillium" pitchFamily="50" charset="0"/>
            </a:endParaRPr>
          </a:p>
          <a:p>
            <a:pPr algn="just"/>
            <a:r>
              <a:rPr lang="it-IT" sz="1200" dirty="0" err="1" smtClean="0">
                <a:solidFill>
                  <a:schemeClr val="bg1"/>
                </a:solidFill>
                <a:latin typeface="Titillium" pitchFamily="50" charset="0"/>
              </a:rPr>
              <a:t>Lorem</a:t>
            </a:r>
            <a:r>
              <a:rPr lang="it-IT" sz="1200" dirty="0" smtClean="0">
                <a:solidFill>
                  <a:schemeClr val="bg1"/>
                </a:solidFill>
                <a:latin typeface="Titillium" pitchFamily="50" charset="0"/>
              </a:rPr>
              <a:t> </a:t>
            </a:r>
            <a:r>
              <a:rPr lang="it-IT" sz="1200" dirty="0" err="1" smtClean="0">
                <a:solidFill>
                  <a:schemeClr val="bg1"/>
                </a:solidFill>
                <a:latin typeface="Titillium" pitchFamily="50" charset="0"/>
              </a:rPr>
              <a:t>ipsum</a:t>
            </a:r>
            <a:r>
              <a:rPr lang="it-IT" sz="1200" dirty="0" smtClean="0">
                <a:solidFill>
                  <a:schemeClr val="bg1"/>
                </a:solidFill>
                <a:latin typeface="Titillium" pitchFamily="50" charset="0"/>
              </a:rPr>
              <a:t> dolor sit </a:t>
            </a:r>
            <a:r>
              <a:rPr lang="it-IT" sz="1200" dirty="0" err="1" smtClean="0">
                <a:solidFill>
                  <a:schemeClr val="bg1"/>
                </a:solidFill>
                <a:latin typeface="Titillium" pitchFamily="50" charset="0"/>
              </a:rPr>
              <a:t>amet</a:t>
            </a:r>
            <a:r>
              <a:rPr lang="it-IT" sz="1200" dirty="0" smtClean="0">
                <a:solidFill>
                  <a:schemeClr val="bg1"/>
                </a:solidFill>
                <a:latin typeface="Titillium" pitchFamily="50" charset="0"/>
              </a:rPr>
              <a:t>, </a:t>
            </a:r>
            <a:r>
              <a:rPr lang="it-IT" sz="1200" dirty="0" err="1" smtClean="0">
                <a:solidFill>
                  <a:schemeClr val="bg1"/>
                </a:solidFill>
                <a:latin typeface="Titillium" pitchFamily="50" charset="0"/>
              </a:rPr>
              <a:t>cons</a:t>
            </a:r>
            <a:r>
              <a:rPr lang="it-IT" sz="1200" dirty="0" smtClean="0">
                <a:solidFill>
                  <a:schemeClr val="bg1"/>
                </a:solidFill>
                <a:latin typeface="Titillium" pitchFamily="50" charset="0"/>
              </a:rPr>
              <a:t> </a:t>
            </a:r>
            <a:r>
              <a:rPr lang="it-IT" sz="1200" dirty="0" err="1" smtClean="0">
                <a:solidFill>
                  <a:schemeClr val="bg1"/>
                </a:solidFill>
                <a:latin typeface="Titillium" pitchFamily="50" charset="0"/>
              </a:rPr>
              <a:t>ectetuer</a:t>
            </a:r>
            <a:r>
              <a:rPr lang="it-IT" sz="1200" dirty="0" smtClean="0">
                <a:solidFill>
                  <a:schemeClr val="bg1"/>
                </a:solidFill>
                <a:latin typeface="Titillium" pitchFamily="50" charset="0"/>
              </a:rPr>
              <a:t> </a:t>
            </a:r>
            <a:r>
              <a:rPr lang="it-IT" sz="1200" dirty="0" err="1" smtClean="0">
                <a:solidFill>
                  <a:schemeClr val="bg1"/>
                </a:solidFill>
                <a:latin typeface="Titillium" pitchFamily="50" charset="0"/>
              </a:rPr>
              <a:t>adipiscing</a:t>
            </a:r>
            <a:r>
              <a:rPr lang="it-IT" sz="1200" dirty="0" smtClean="0">
                <a:solidFill>
                  <a:schemeClr val="bg1"/>
                </a:solidFill>
                <a:latin typeface="Titillium" pitchFamily="50" charset="0"/>
              </a:rPr>
              <a:t> </a:t>
            </a:r>
            <a:r>
              <a:rPr lang="it-IT" sz="1200" dirty="0" err="1" smtClean="0">
                <a:solidFill>
                  <a:schemeClr val="bg1"/>
                </a:solidFill>
                <a:latin typeface="Titillium" pitchFamily="50" charset="0"/>
              </a:rPr>
              <a:t>elit</a:t>
            </a:r>
            <a:r>
              <a:rPr lang="it-IT" sz="1200" dirty="0" smtClean="0">
                <a:solidFill>
                  <a:schemeClr val="bg1"/>
                </a:solidFill>
                <a:latin typeface="Titillium" pitchFamily="50" charset="0"/>
              </a:rPr>
              <a:t>, </a:t>
            </a:r>
            <a:r>
              <a:rPr lang="it-IT" sz="1200" dirty="0" err="1" smtClean="0">
                <a:solidFill>
                  <a:schemeClr val="bg1"/>
                </a:solidFill>
                <a:latin typeface="Titillium" pitchFamily="50" charset="0"/>
              </a:rPr>
              <a:t>sed</a:t>
            </a:r>
            <a:r>
              <a:rPr lang="it-IT" sz="1200" dirty="0" smtClean="0">
                <a:solidFill>
                  <a:schemeClr val="bg1"/>
                </a:solidFill>
                <a:latin typeface="Titillium" pitchFamily="50" charset="0"/>
              </a:rPr>
              <a:t> </a:t>
            </a:r>
            <a:r>
              <a:rPr lang="it-IT" sz="1200" dirty="0" err="1" smtClean="0">
                <a:solidFill>
                  <a:schemeClr val="bg1"/>
                </a:solidFill>
                <a:latin typeface="Titillium" pitchFamily="50" charset="0"/>
              </a:rPr>
              <a:t>diam</a:t>
            </a:r>
            <a:r>
              <a:rPr lang="it-IT" sz="1200" dirty="0" smtClean="0">
                <a:solidFill>
                  <a:schemeClr val="bg1"/>
                </a:solidFill>
                <a:latin typeface="Titillium" pitchFamily="50" charset="0"/>
              </a:rPr>
              <a:t> </a:t>
            </a:r>
            <a:r>
              <a:rPr lang="it-IT" sz="1200" dirty="0" err="1" smtClean="0">
                <a:solidFill>
                  <a:schemeClr val="bg1"/>
                </a:solidFill>
                <a:latin typeface="Titillium" pitchFamily="50" charset="0"/>
              </a:rPr>
              <a:t>nonummy</a:t>
            </a:r>
            <a:r>
              <a:rPr lang="it-IT" sz="1200" dirty="0" smtClean="0">
                <a:solidFill>
                  <a:schemeClr val="bg1"/>
                </a:solidFill>
                <a:latin typeface="Titillium" pitchFamily="50" charset="0"/>
              </a:rPr>
              <a:t> </a:t>
            </a:r>
            <a:r>
              <a:rPr lang="it-IT" sz="1200" dirty="0" err="1" smtClean="0">
                <a:solidFill>
                  <a:schemeClr val="bg1"/>
                </a:solidFill>
                <a:latin typeface="Titillium" pitchFamily="50" charset="0"/>
              </a:rPr>
              <a:t>nibh</a:t>
            </a:r>
            <a:r>
              <a:rPr lang="it-IT" sz="1200" dirty="0" smtClean="0">
                <a:solidFill>
                  <a:schemeClr val="bg1"/>
                </a:solidFill>
                <a:latin typeface="Titillium" pitchFamily="50" charset="0"/>
              </a:rPr>
              <a:t> </a:t>
            </a:r>
            <a:r>
              <a:rPr lang="it-IT" sz="1200" dirty="0" err="1" smtClean="0">
                <a:solidFill>
                  <a:schemeClr val="bg1"/>
                </a:solidFill>
                <a:latin typeface="Titillium" pitchFamily="50" charset="0"/>
              </a:rPr>
              <a:t>euismod</a:t>
            </a:r>
            <a:r>
              <a:rPr lang="it-IT" sz="1200" dirty="0" smtClean="0">
                <a:solidFill>
                  <a:schemeClr val="bg1"/>
                </a:solidFill>
                <a:latin typeface="Titillium" pitchFamily="50" charset="0"/>
              </a:rPr>
              <a:t> </a:t>
            </a:r>
            <a:r>
              <a:rPr lang="it-IT" sz="1200" dirty="0" err="1" smtClean="0">
                <a:solidFill>
                  <a:schemeClr val="bg1"/>
                </a:solidFill>
                <a:latin typeface="Titillium" pitchFamily="50" charset="0"/>
              </a:rPr>
              <a:t>tincidunt</a:t>
            </a:r>
            <a:r>
              <a:rPr lang="it-IT" sz="1200" dirty="0" smtClean="0">
                <a:solidFill>
                  <a:schemeClr val="bg1"/>
                </a:solidFill>
                <a:latin typeface="Titillium" pitchFamily="50" charset="0"/>
              </a:rPr>
              <a:t> </a:t>
            </a:r>
            <a:r>
              <a:rPr lang="it-IT" sz="1200" dirty="0" err="1" smtClean="0">
                <a:solidFill>
                  <a:schemeClr val="bg1"/>
                </a:solidFill>
                <a:latin typeface="Titillium" pitchFamily="50" charset="0"/>
              </a:rPr>
              <a:t>ut</a:t>
            </a:r>
            <a:r>
              <a:rPr lang="it-IT" sz="1200" dirty="0" smtClean="0">
                <a:solidFill>
                  <a:schemeClr val="bg1"/>
                </a:solidFill>
                <a:latin typeface="Titillium" pitchFamily="50" charset="0"/>
              </a:rPr>
              <a:t> </a:t>
            </a:r>
            <a:r>
              <a:rPr lang="it-IT" sz="1200" dirty="0" err="1" smtClean="0">
                <a:solidFill>
                  <a:schemeClr val="bg1"/>
                </a:solidFill>
                <a:latin typeface="Titillium" pitchFamily="50" charset="0"/>
              </a:rPr>
              <a:t>laoreet</a:t>
            </a:r>
            <a:r>
              <a:rPr lang="it-IT" sz="1200" dirty="0" smtClean="0">
                <a:solidFill>
                  <a:schemeClr val="bg1"/>
                </a:solidFill>
                <a:latin typeface="Titillium" pitchFamily="50" charset="0"/>
              </a:rPr>
              <a:t> dolore magna </a:t>
            </a:r>
            <a:r>
              <a:rPr lang="it-IT" sz="1200" dirty="0" err="1" smtClean="0">
                <a:solidFill>
                  <a:schemeClr val="bg1"/>
                </a:solidFill>
                <a:latin typeface="Titillium" pitchFamily="50" charset="0"/>
              </a:rPr>
              <a:t>aliquam</a:t>
            </a:r>
            <a:r>
              <a:rPr lang="it-IT" sz="1200" dirty="0" smtClean="0">
                <a:solidFill>
                  <a:schemeClr val="bg1"/>
                </a:solidFill>
                <a:latin typeface="Titillium" pitchFamily="50" charset="0"/>
              </a:rPr>
              <a:t> </a:t>
            </a:r>
            <a:r>
              <a:rPr lang="it-IT" sz="1200" dirty="0" err="1" smtClean="0">
                <a:solidFill>
                  <a:schemeClr val="bg1"/>
                </a:solidFill>
                <a:latin typeface="Titillium" pitchFamily="50" charset="0"/>
              </a:rPr>
              <a:t>erat</a:t>
            </a:r>
            <a:r>
              <a:rPr lang="it-IT" sz="1200" dirty="0" smtClean="0">
                <a:solidFill>
                  <a:schemeClr val="bg1"/>
                </a:solidFill>
                <a:latin typeface="Titillium" pitchFamily="50" charset="0"/>
              </a:rPr>
              <a:t> </a:t>
            </a:r>
            <a:r>
              <a:rPr lang="it-IT" sz="1200" dirty="0" err="1" smtClean="0">
                <a:solidFill>
                  <a:schemeClr val="bg1"/>
                </a:solidFill>
                <a:latin typeface="Titillium" pitchFamily="50" charset="0"/>
              </a:rPr>
              <a:t>volutpat</a:t>
            </a:r>
            <a:r>
              <a:rPr lang="it-IT" sz="1200" dirty="0" smtClean="0">
                <a:solidFill>
                  <a:schemeClr val="bg1"/>
                </a:solidFill>
                <a:latin typeface="Titillium" pitchFamily="50" charset="0"/>
              </a:rPr>
              <a:t>. Ut </a:t>
            </a:r>
            <a:r>
              <a:rPr lang="it-IT" sz="1200" dirty="0" err="1" smtClean="0">
                <a:solidFill>
                  <a:schemeClr val="bg1"/>
                </a:solidFill>
                <a:latin typeface="Titillium" pitchFamily="50" charset="0"/>
              </a:rPr>
              <a:t>wisi</a:t>
            </a:r>
            <a:r>
              <a:rPr lang="it-IT" sz="1200" dirty="0" smtClean="0">
                <a:solidFill>
                  <a:schemeClr val="bg1"/>
                </a:solidFill>
                <a:latin typeface="Titillium" pitchFamily="50" charset="0"/>
              </a:rPr>
              <a:t> </a:t>
            </a:r>
            <a:r>
              <a:rPr lang="it-IT" sz="1200" dirty="0" err="1" smtClean="0">
                <a:solidFill>
                  <a:schemeClr val="bg1"/>
                </a:solidFill>
                <a:latin typeface="Titillium" pitchFamily="50" charset="0"/>
              </a:rPr>
              <a:t>enim</a:t>
            </a:r>
            <a:r>
              <a:rPr lang="it-IT" sz="1200" dirty="0" smtClean="0">
                <a:solidFill>
                  <a:schemeClr val="bg1"/>
                </a:solidFill>
                <a:latin typeface="Titillium" pitchFamily="50" charset="0"/>
              </a:rPr>
              <a:t> ad </a:t>
            </a:r>
            <a:r>
              <a:rPr lang="it-IT" sz="1200" dirty="0" err="1" smtClean="0">
                <a:solidFill>
                  <a:schemeClr val="bg1"/>
                </a:solidFill>
                <a:latin typeface="Titillium" pitchFamily="50" charset="0"/>
              </a:rPr>
              <a:t>minim</a:t>
            </a:r>
            <a:r>
              <a:rPr lang="it-IT" sz="1200" dirty="0" smtClean="0">
                <a:solidFill>
                  <a:schemeClr val="bg1"/>
                </a:solidFill>
                <a:latin typeface="Titillium" pitchFamily="50" charset="0"/>
              </a:rPr>
              <a:t> </a:t>
            </a:r>
            <a:r>
              <a:rPr lang="it-IT" sz="1200" dirty="0" err="1" smtClean="0">
                <a:solidFill>
                  <a:schemeClr val="bg1"/>
                </a:solidFill>
                <a:latin typeface="Titillium" pitchFamily="50" charset="0"/>
              </a:rPr>
              <a:t>veniam</a:t>
            </a:r>
            <a:r>
              <a:rPr lang="it-IT" sz="1200" dirty="0" smtClean="0">
                <a:solidFill>
                  <a:schemeClr val="bg1"/>
                </a:solidFill>
                <a:latin typeface="Titillium" pitchFamily="50" charset="0"/>
              </a:rPr>
              <a:t>, </a:t>
            </a:r>
            <a:r>
              <a:rPr lang="it-IT" sz="1200" dirty="0" err="1" smtClean="0">
                <a:solidFill>
                  <a:schemeClr val="bg1"/>
                </a:solidFill>
                <a:latin typeface="Titillium" pitchFamily="50" charset="0"/>
              </a:rPr>
              <a:t>quis</a:t>
            </a:r>
            <a:r>
              <a:rPr lang="it-IT" sz="1200" dirty="0" smtClean="0">
                <a:solidFill>
                  <a:schemeClr val="bg1"/>
                </a:solidFill>
                <a:latin typeface="Titillium" pitchFamily="50" charset="0"/>
              </a:rPr>
              <a:t> </a:t>
            </a:r>
            <a:r>
              <a:rPr lang="it-IT" sz="1200" dirty="0" err="1" smtClean="0">
                <a:solidFill>
                  <a:schemeClr val="bg1"/>
                </a:solidFill>
                <a:latin typeface="Titillium" pitchFamily="50" charset="0"/>
              </a:rPr>
              <a:t>nostrud</a:t>
            </a:r>
            <a:r>
              <a:rPr lang="it-IT" sz="1200" dirty="0" smtClean="0">
                <a:solidFill>
                  <a:schemeClr val="bg1"/>
                </a:solidFill>
                <a:latin typeface="Titillium" pitchFamily="50" charset="0"/>
              </a:rPr>
              <a:t> </a:t>
            </a:r>
            <a:r>
              <a:rPr lang="it-IT" sz="1200" dirty="0" err="1" smtClean="0">
                <a:solidFill>
                  <a:schemeClr val="bg1"/>
                </a:solidFill>
                <a:latin typeface="Titillium" pitchFamily="50" charset="0"/>
              </a:rPr>
              <a:t>exerci</a:t>
            </a:r>
            <a:r>
              <a:rPr lang="it-IT" sz="1200" dirty="0" smtClean="0">
                <a:solidFill>
                  <a:schemeClr val="bg1"/>
                </a:solidFill>
                <a:latin typeface="Titillium" pitchFamily="50" charset="0"/>
              </a:rPr>
              <a:t> </a:t>
            </a:r>
            <a:r>
              <a:rPr lang="it-IT" sz="1200" dirty="0" err="1" smtClean="0">
                <a:solidFill>
                  <a:schemeClr val="bg1"/>
                </a:solidFill>
                <a:latin typeface="Titillium" pitchFamily="50" charset="0"/>
              </a:rPr>
              <a:t>tation</a:t>
            </a:r>
            <a:r>
              <a:rPr lang="it-IT" sz="1200" dirty="0" smtClean="0">
                <a:solidFill>
                  <a:schemeClr val="bg1"/>
                </a:solidFill>
                <a:latin typeface="Titillium" pitchFamily="50" charset="0"/>
              </a:rPr>
              <a:t> </a:t>
            </a:r>
            <a:r>
              <a:rPr lang="it-IT" sz="1200" dirty="0" err="1" smtClean="0">
                <a:solidFill>
                  <a:schemeClr val="bg1"/>
                </a:solidFill>
                <a:latin typeface="Titillium" pitchFamily="50" charset="0"/>
              </a:rPr>
              <a:t>ullamcorper</a:t>
            </a:r>
            <a:r>
              <a:rPr lang="it-IT" sz="1200" dirty="0" smtClean="0">
                <a:solidFill>
                  <a:schemeClr val="bg1"/>
                </a:solidFill>
                <a:latin typeface="Titillium" pitchFamily="50" charset="0"/>
              </a:rPr>
              <a:t> </a:t>
            </a:r>
            <a:r>
              <a:rPr lang="it-IT" sz="1200" dirty="0" err="1" smtClean="0">
                <a:solidFill>
                  <a:schemeClr val="bg1"/>
                </a:solidFill>
                <a:latin typeface="Titillium" pitchFamily="50" charset="0"/>
              </a:rPr>
              <a:t>suscipit</a:t>
            </a:r>
            <a:r>
              <a:rPr lang="it-IT" sz="1200" dirty="0" smtClean="0">
                <a:solidFill>
                  <a:schemeClr val="bg1"/>
                </a:solidFill>
                <a:latin typeface="Titillium" pitchFamily="50" charset="0"/>
              </a:rPr>
              <a:t> </a:t>
            </a:r>
            <a:r>
              <a:rPr lang="it-IT" sz="1200" dirty="0" err="1" smtClean="0">
                <a:solidFill>
                  <a:schemeClr val="bg1"/>
                </a:solidFill>
                <a:latin typeface="Titillium" pitchFamily="50" charset="0"/>
              </a:rPr>
              <a:t>lobortis</a:t>
            </a:r>
            <a:r>
              <a:rPr lang="it-IT" sz="1200" dirty="0" smtClean="0">
                <a:solidFill>
                  <a:schemeClr val="bg1"/>
                </a:solidFill>
                <a:latin typeface="Titillium" pitchFamily="50" charset="0"/>
              </a:rPr>
              <a:t> </a:t>
            </a:r>
            <a:r>
              <a:rPr lang="it-IT" sz="1200" dirty="0" err="1" smtClean="0">
                <a:solidFill>
                  <a:schemeClr val="bg1"/>
                </a:solidFill>
                <a:latin typeface="Titillium" pitchFamily="50" charset="0"/>
              </a:rPr>
              <a:t>nisl</a:t>
            </a:r>
            <a:r>
              <a:rPr lang="it-IT" sz="1200" dirty="0" smtClean="0">
                <a:solidFill>
                  <a:schemeClr val="bg1"/>
                </a:solidFill>
                <a:latin typeface="Titillium" pitchFamily="50" charset="0"/>
              </a:rPr>
              <a:t> </a:t>
            </a:r>
            <a:r>
              <a:rPr lang="it-IT" sz="1200" dirty="0" err="1" smtClean="0">
                <a:solidFill>
                  <a:schemeClr val="bg1"/>
                </a:solidFill>
                <a:latin typeface="Titillium" pitchFamily="50" charset="0"/>
              </a:rPr>
              <a:t>ut</a:t>
            </a:r>
            <a:r>
              <a:rPr lang="it-IT" sz="1200" dirty="0" smtClean="0">
                <a:solidFill>
                  <a:schemeClr val="bg1"/>
                </a:solidFill>
                <a:latin typeface="Titillium" pitchFamily="50" charset="0"/>
              </a:rPr>
              <a:t> </a:t>
            </a:r>
            <a:r>
              <a:rPr lang="it-IT" sz="1200" dirty="0" err="1" smtClean="0">
                <a:solidFill>
                  <a:schemeClr val="bg1"/>
                </a:solidFill>
                <a:latin typeface="Titillium" pitchFamily="50" charset="0"/>
              </a:rPr>
              <a:t>aliquip</a:t>
            </a:r>
            <a:r>
              <a:rPr lang="it-IT" sz="1200" dirty="0" smtClean="0">
                <a:solidFill>
                  <a:schemeClr val="bg1"/>
                </a:solidFill>
                <a:latin typeface="Titillium" pitchFamily="50" charset="0"/>
              </a:rPr>
              <a:t> ex </a:t>
            </a:r>
            <a:r>
              <a:rPr lang="it-IT" sz="1200" dirty="0" err="1" smtClean="0">
                <a:solidFill>
                  <a:schemeClr val="bg1"/>
                </a:solidFill>
                <a:latin typeface="Titillium" pitchFamily="50" charset="0"/>
              </a:rPr>
              <a:t>ea</a:t>
            </a:r>
            <a:r>
              <a:rPr lang="it-IT" sz="1200" dirty="0" smtClean="0">
                <a:solidFill>
                  <a:schemeClr val="bg1"/>
                </a:solidFill>
                <a:latin typeface="Titillium" pitchFamily="50" charset="0"/>
              </a:rPr>
              <a:t> </a:t>
            </a:r>
            <a:r>
              <a:rPr lang="it-IT" sz="1200" dirty="0" err="1" smtClean="0">
                <a:solidFill>
                  <a:schemeClr val="bg1"/>
                </a:solidFill>
                <a:latin typeface="Titillium" pitchFamily="50" charset="0"/>
              </a:rPr>
              <a:t>commodo</a:t>
            </a:r>
            <a:r>
              <a:rPr lang="it-IT" sz="1200" dirty="0" smtClean="0">
                <a:solidFill>
                  <a:schemeClr val="bg1"/>
                </a:solidFill>
                <a:latin typeface="Titillium" pitchFamily="50" charset="0"/>
              </a:rPr>
              <a:t> </a:t>
            </a:r>
            <a:r>
              <a:rPr lang="it-IT" sz="1200" dirty="0" err="1" smtClean="0">
                <a:solidFill>
                  <a:schemeClr val="bg1"/>
                </a:solidFill>
                <a:latin typeface="Titillium" pitchFamily="50" charset="0"/>
              </a:rPr>
              <a:t>consequat</a:t>
            </a:r>
            <a:r>
              <a:rPr lang="it-IT" sz="1200" dirty="0" smtClean="0">
                <a:solidFill>
                  <a:schemeClr val="bg1"/>
                </a:solidFill>
                <a:latin typeface="Titillium" pitchFamily="50" charset="0"/>
              </a:rPr>
              <a:t>.</a:t>
            </a:r>
          </a:p>
          <a:p>
            <a:pPr algn="just"/>
            <a:endParaRPr lang="it-IT" sz="1200" dirty="0">
              <a:latin typeface="Titillium" pitchFamily="50" charset="0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8065318" y="2106340"/>
            <a:ext cx="676875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200" dirty="0" err="1" smtClean="0">
                <a:latin typeface="Titillium" pitchFamily="50" charset="0"/>
              </a:rPr>
              <a:t>Lorem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ipsum</a:t>
            </a:r>
            <a:r>
              <a:rPr lang="it-IT" sz="1200" dirty="0" smtClean="0">
                <a:latin typeface="Titillium" pitchFamily="50" charset="0"/>
              </a:rPr>
              <a:t> dolor sit </a:t>
            </a:r>
            <a:r>
              <a:rPr lang="it-IT" sz="1200" dirty="0" err="1" smtClean="0">
                <a:latin typeface="Titillium" pitchFamily="50" charset="0"/>
              </a:rPr>
              <a:t>amet</a:t>
            </a:r>
            <a:r>
              <a:rPr lang="it-IT" sz="1200" dirty="0" smtClean="0">
                <a:latin typeface="Titillium" pitchFamily="50" charset="0"/>
              </a:rPr>
              <a:t>, </a:t>
            </a:r>
            <a:r>
              <a:rPr lang="it-IT" sz="1200" dirty="0" err="1" smtClean="0">
                <a:latin typeface="Titillium" pitchFamily="50" charset="0"/>
              </a:rPr>
              <a:t>consectetuer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adipiscing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elit</a:t>
            </a:r>
            <a:r>
              <a:rPr lang="it-IT" sz="1200" dirty="0" smtClean="0">
                <a:latin typeface="Titillium" pitchFamily="50" charset="0"/>
              </a:rPr>
              <a:t>, </a:t>
            </a:r>
            <a:r>
              <a:rPr lang="it-IT" sz="1200" dirty="0" err="1" smtClean="0">
                <a:latin typeface="Titillium" pitchFamily="50" charset="0"/>
              </a:rPr>
              <a:t>sed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diam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nonummy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nibh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euismod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tincidunt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ut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laoreet</a:t>
            </a:r>
            <a:r>
              <a:rPr lang="it-IT" sz="1200" dirty="0" smtClean="0">
                <a:latin typeface="Titillium" pitchFamily="50" charset="0"/>
              </a:rPr>
              <a:t> dolore magna </a:t>
            </a:r>
            <a:r>
              <a:rPr lang="it-IT" sz="1200" dirty="0" err="1" smtClean="0">
                <a:latin typeface="Titillium" pitchFamily="50" charset="0"/>
              </a:rPr>
              <a:t>aliquam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erat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volutpat</a:t>
            </a:r>
            <a:r>
              <a:rPr lang="it-IT" sz="1200" dirty="0" smtClean="0">
                <a:latin typeface="Titillium" pitchFamily="50" charset="0"/>
              </a:rPr>
              <a:t>. </a:t>
            </a:r>
          </a:p>
          <a:p>
            <a:pPr algn="just"/>
            <a:endParaRPr lang="it-IT" sz="1200" dirty="0" smtClean="0">
              <a:latin typeface="Titillium" pitchFamily="50" charset="0"/>
            </a:endParaRPr>
          </a:p>
          <a:p>
            <a:pPr algn="just"/>
            <a:r>
              <a:rPr lang="it-IT" sz="1200" dirty="0" smtClean="0">
                <a:latin typeface="Titillium" pitchFamily="50" charset="0"/>
              </a:rPr>
              <a:t>Ut </a:t>
            </a:r>
            <a:r>
              <a:rPr lang="it-IT" sz="1200" dirty="0" err="1" smtClean="0">
                <a:latin typeface="Titillium" pitchFamily="50" charset="0"/>
              </a:rPr>
              <a:t>wisi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enim</a:t>
            </a:r>
            <a:r>
              <a:rPr lang="it-IT" sz="1200" dirty="0" smtClean="0">
                <a:latin typeface="Titillium" pitchFamily="50" charset="0"/>
              </a:rPr>
              <a:t> ad </a:t>
            </a:r>
            <a:r>
              <a:rPr lang="it-IT" sz="1200" dirty="0" err="1" smtClean="0">
                <a:latin typeface="Titillium" pitchFamily="50" charset="0"/>
              </a:rPr>
              <a:t>minim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veniam</a:t>
            </a:r>
            <a:r>
              <a:rPr lang="it-IT" sz="1200" dirty="0" smtClean="0">
                <a:latin typeface="Titillium" pitchFamily="50" charset="0"/>
              </a:rPr>
              <a:t>, </a:t>
            </a:r>
            <a:r>
              <a:rPr lang="it-IT" sz="1200" dirty="0" err="1" smtClean="0">
                <a:latin typeface="Titillium" pitchFamily="50" charset="0"/>
              </a:rPr>
              <a:t>quis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nostrud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exerci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tation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ullamcorper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suscipit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lobortis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nisl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ut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aliquip</a:t>
            </a:r>
            <a:r>
              <a:rPr lang="it-IT" sz="1200" dirty="0" smtClean="0">
                <a:latin typeface="Titillium" pitchFamily="50" charset="0"/>
              </a:rPr>
              <a:t> ex </a:t>
            </a:r>
            <a:r>
              <a:rPr lang="it-IT" sz="1200" dirty="0" err="1" smtClean="0">
                <a:latin typeface="Titillium" pitchFamily="50" charset="0"/>
              </a:rPr>
              <a:t>ea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commodo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consequat</a:t>
            </a:r>
            <a:r>
              <a:rPr lang="it-IT" sz="1200" dirty="0" smtClean="0">
                <a:latin typeface="Titillium" pitchFamily="50" charset="0"/>
              </a:rPr>
              <a:t>. </a:t>
            </a:r>
          </a:p>
          <a:p>
            <a:pPr algn="just"/>
            <a:endParaRPr lang="it-IT" sz="1200" dirty="0" smtClean="0">
              <a:latin typeface="Titillium" pitchFamily="50" charset="0"/>
            </a:endParaRPr>
          </a:p>
          <a:p>
            <a:pPr algn="just"/>
            <a:r>
              <a:rPr lang="it-IT" sz="1200" dirty="0" err="1" smtClean="0">
                <a:latin typeface="Titillium" pitchFamily="50" charset="0"/>
              </a:rPr>
              <a:t>Duis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autem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vel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eum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iriure</a:t>
            </a:r>
            <a:r>
              <a:rPr lang="it-IT" sz="1200" dirty="0" smtClean="0">
                <a:latin typeface="Titillium" pitchFamily="50" charset="0"/>
              </a:rPr>
              <a:t> dolor in </a:t>
            </a:r>
            <a:r>
              <a:rPr lang="it-IT" sz="1200" dirty="0" err="1" smtClean="0">
                <a:latin typeface="Titillium" pitchFamily="50" charset="0"/>
              </a:rPr>
              <a:t>hendrerit</a:t>
            </a:r>
            <a:r>
              <a:rPr lang="it-IT" sz="1200" dirty="0" smtClean="0">
                <a:latin typeface="Titillium" pitchFamily="50" charset="0"/>
              </a:rPr>
              <a:t> in </a:t>
            </a:r>
            <a:r>
              <a:rPr lang="it-IT" sz="1200" dirty="0" err="1" smtClean="0">
                <a:latin typeface="Titillium" pitchFamily="50" charset="0"/>
              </a:rPr>
              <a:t>vulputate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velit</a:t>
            </a:r>
            <a:r>
              <a:rPr lang="it-IT" sz="1200" dirty="0" smtClean="0">
                <a:latin typeface="Titillium" pitchFamily="50" charset="0"/>
              </a:rPr>
              <a:t> esse molestie </a:t>
            </a:r>
            <a:r>
              <a:rPr lang="it-IT" sz="1200" dirty="0" err="1" smtClean="0">
                <a:latin typeface="Titillium" pitchFamily="50" charset="0"/>
              </a:rPr>
              <a:t>consequat</a:t>
            </a:r>
            <a:r>
              <a:rPr lang="it-IT" sz="1200" dirty="0" smtClean="0">
                <a:latin typeface="Titillium" pitchFamily="50" charset="0"/>
              </a:rPr>
              <a:t>, </a:t>
            </a:r>
            <a:r>
              <a:rPr lang="it-IT" sz="1200" dirty="0" err="1" smtClean="0">
                <a:latin typeface="Titillium" pitchFamily="50" charset="0"/>
              </a:rPr>
              <a:t>vel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illum</a:t>
            </a:r>
            <a:r>
              <a:rPr lang="it-IT" sz="1200" dirty="0" smtClean="0">
                <a:latin typeface="Titillium" pitchFamily="50" charset="0"/>
              </a:rPr>
              <a:t> dolore </a:t>
            </a:r>
            <a:r>
              <a:rPr lang="it-IT" sz="1200" dirty="0" err="1" smtClean="0">
                <a:latin typeface="Titillium" pitchFamily="50" charset="0"/>
              </a:rPr>
              <a:t>eu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feugiat</a:t>
            </a:r>
            <a:r>
              <a:rPr lang="it-IT" sz="1200" dirty="0" smtClean="0">
                <a:latin typeface="Titillium" pitchFamily="50" charset="0"/>
              </a:rPr>
              <a:t> nulla </a:t>
            </a:r>
            <a:r>
              <a:rPr lang="it-IT" sz="1200" dirty="0" err="1" smtClean="0">
                <a:latin typeface="Titillium" pitchFamily="50" charset="0"/>
              </a:rPr>
              <a:t>facilisis</a:t>
            </a:r>
            <a:r>
              <a:rPr lang="it-IT" sz="1200" dirty="0" smtClean="0">
                <a:latin typeface="Titillium" pitchFamily="50" charset="0"/>
              </a:rPr>
              <a:t> at vero eros </a:t>
            </a:r>
            <a:r>
              <a:rPr lang="it-IT" sz="1200" dirty="0" err="1" smtClean="0">
                <a:latin typeface="Titillium" pitchFamily="50" charset="0"/>
              </a:rPr>
              <a:t>et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accumsan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et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iusto</a:t>
            </a:r>
            <a:r>
              <a:rPr lang="it-IT" sz="1200" dirty="0" smtClean="0">
                <a:latin typeface="Titillium" pitchFamily="50" charset="0"/>
              </a:rPr>
              <a:t> odio </a:t>
            </a:r>
            <a:r>
              <a:rPr lang="it-IT" sz="1200" dirty="0" err="1" smtClean="0">
                <a:latin typeface="Titillium" pitchFamily="50" charset="0"/>
              </a:rPr>
              <a:t>dignissim</a:t>
            </a:r>
            <a:r>
              <a:rPr lang="it-IT" sz="1200" dirty="0" smtClean="0">
                <a:latin typeface="Titillium" pitchFamily="50" charset="0"/>
              </a:rPr>
              <a:t> qui </a:t>
            </a:r>
            <a:r>
              <a:rPr lang="it-IT" sz="1200" dirty="0" err="1" smtClean="0">
                <a:latin typeface="Titillium" pitchFamily="50" charset="0"/>
              </a:rPr>
              <a:t>blandit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praesent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luptatum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zzril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delenit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augue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duis</a:t>
            </a:r>
            <a:r>
              <a:rPr lang="it-IT" sz="1200" dirty="0" smtClean="0">
                <a:latin typeface="Titillium" pitchFamily="50" charset="0"/>
              </a:rPr>
              <a:t> dolore te </a:t>
            </a:r>
            <a:r>
              <a:rPr lang="it-IT" sz="1200" dirty="0" err="1" smtClean="0">
                <a:latin typeface="Titillium" pitchFamily="50" charset="0"/>
              </a:rPr>
              <a:t>feugait</a:t>
            </a:r>
            <a:r>
              <a:rPr lang="it-IT" sz="1200" dirty="0" smtClean="0">
                <a:latin typeface="Titillium" pitchFamily="50" charset="0"/>
              </a:rPr>
              <a:t> nulla </a:t>
            </a:r>
            <a:r>
              <a:rPr lang="it-IT" sz="1200" dirty="0" err="1" smtClean="0">
                <a:latin typeface="Titillium" pitchFamily="50" charset="0"/>
              </a:rPr>
              <a:t>facilisi</a:t>
            </a:r>
            <a:r>
              <a:rPr lang="it-IT" sz="1200" dirty="0" smtClean="0">
                <a:latin typeface="Titillium" pitchFamily="50" charset="0"/>
              </a:rPr>
              <a:t>.</a:t>
            </a:r>
          </a:p>
          <a:p>
            <a:pPr algn="just"/>
            <a:endParaRPr lang="it-IT" sz="1200" dirty="0" smtClean="0">
              <a:latin typeface="Titillium" pitchFamily="50" charset="0"/>
            </a:endParaRPr>
          </a:p>
          <a:p>
            <a:pPr algn="just"/>
            <a:r>
              <a:rPr lang="it-IT" sz="1200" dirty="0" err="1" smtClean="0">
                <a:latin typeface="Titillium" pitchFamily="50" charset="0"/>
              </a:rPr>
              <a:t>Lorem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ipsum</a:t>
            </a:r>
            <a:r>
              <a:rPr lang="it-IT" sz="1200" dirty="0" smtClean="0">
                <a:latin typeface="Titillium" pitchFamily="50" charset="0"/>
              </a:rPr>
              <a:t> dolor sit </a:t>
            </a:r>
            <a:r>
              <a:rPr lang="it-IT" sz="1200" dirty="0" err="1" smtClean="0">
                <a:latin typeface="Titillium" pitchFamily="50" charset="0"/>
              </a:rPr>
              <a:t>amet</a:t>
            </a:r>
            <a:r>
              <a:rPr lang="it-IT" sz="1200" dirty="0" smtClean="0">
                <a:latin typeface="Titillium" pitchFamily="50" charset="0"/>
              </a:rPr>
              <a:t>, </a:t>
            </a:r>
            <a:r>
              <a:rPr lang="it-IT" sz="1200" dirty="0" err="1" smtClean="0">
                <a:latin typeface="Titillium" pitchFamily="50" charset="0"/>
              </a:rPr>
              <a:t>cons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ectetuer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adipiscing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elit</a:t>
            </a:r>
            <a:r>
              <a:rPr lang="it-IT" sz="1200" dirty="0" smtClean="0">
                <a:latin typeface="Titillium" pitchFamily="50" charset="0"/>
              </a:rPr>
              <a:t>, </a:t>
            </a:r>
            <a:r>
              <a:rPr lang="it-IT" sz="1200" dirty="0" err="1" smtClean="0">
                <a:latin typeface="Titillium" pitchFamily="50" charset="0"/>
              </a:rPr>
              <a:t>sed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diam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nonummy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nibh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euismod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tincidunt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ut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laoreet</a:t>
            </a:r>
            <a:r>
              <a:rPr lang="it-IT" sz="1200" dirty="0" smtClean="0">
                <a:latin typeface="Titillium" pitchFamily="50" charset="0"/>
              </a:rPr>
              <a:t> dolore magna </a:t>
            </a:r>
            <a:r>
              <a:rPr lang="it-IT" sz="1200" dirty="0" err="1" smtClean="0">
                <a:latin typeface="Titillium" pitchFamily="50" charset="0"/>
              </a:rPr>
              <a:t>aliquam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erat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volutpat</a:t>
            </a:r>
            <a:r>
              <a:rPr lang="it-IT" sz="1200" dirty="0" smtClean="0">
                <a:latin typeface="Titillium" pitchFamily="50" charset="0"/>
              </a:rPr>
              <a:t>. Ut </a:t>
            </a:r>
            <a:r>
              <a:rPr lang="it-IT" sz="1200" dirty="0" err="1" smtClean="0">
                <a:latin typeface="Titillium" pitchFamily="50" charset="0"/>
              </a:rPr>
              <a:t>wisi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enim</a:t>
            </a:r>
            <a:r>
              <a:rPr lang="it-IT" sz="1200" dirty="0" smtClean="0">
                <a:latin typeface="Titillium" pitchFamily="50" charset="0"/>
              </a:rPr>
              <a:t> ad </a:t>
            </a:r>
            <a:r>
              <a:rPr lang="it-IT" sz="1200" dirty="0" err="1" smtClean="0">
                <a:latin typeface="Titillium" pitchFamily="50" charset="0"/>
              </a:rPr>
              <a:t>minim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veniam</a:t>
            </a:r>
            <a:r>
              <a:rPr lang="it-IT" sz="1200" dirty="0" smtClean="0">
                <a:latin typeface="Titillium" pitchFamily="50" charset="0"/>
              </a:rPr>
              <a:t>, </a:t>
            </a:r>
            <a:r>
              <a:rPr lang="it-IT" sz="1200" dirty="0" err="1" smtClean="0">
                <a:latin typeface="Titillium" pitchFamily="50" charset="0"/>
              </a:rPr>
              <a:t>quis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nostrud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exerci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tation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ullamcorper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suscipit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lobortis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nisl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ut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aliquip</a:t>
            </a:r>
            <a:r>
              <a:rPr lang="it-IT" sz="1200" dirty="0" smtClean="0">
                <a:latin typeface="Titillium" pitchFamily="50" charset="0"/>
              </a:rPr>
              <a:t> ex </a:t>
            </a:r>
            <a:r>
              <a:rPr lang="it-IT" sz="1200" dirty="0" err="1" smtClean="0">
                <a:latin typeface="Titillium" pitchFamily="50" charset="0"/>
              </a:rPr>
              <a:t>ea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commodo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consequat</a:t>
            </a:r>
            <a:r>
              <a:rPr lang="it-IT" sz="1200" dirty="0" smtClean="0">
                <a:latin typeface="Titillium" pitchFamily="50" charset="0"/>
              </a:rPr>
              <a:t>.</a:t>
            </a:r>
          </a:p>
          <a:p>
            <a:pPr algn="just"/>
            <a:endParaRPr lang="it-IT" sz="1200" dirty="0">
              <a:latin typeface="Titillium" pitchFamily="50" charset="0"/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8065318" y="6066780"/>
            <a:ext cx="676875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200" dirty="0" err="1" smtClean="0">
                <a:latin typeface="Titillium" pitchFamily="50" charset="0"/>
              </a:rPr>
              <a:t>Lorem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ipsum</a:t>
            </a:r>
            <a:r>
              <a:rPr lang="it-IT" sz="1200" dirty="0" smtClean="0">
                <a:latin typeface="Titillium" pitchFamily="50" charset="0"/>
              </a:rPr>
              <a:t> dolor sit </a:t>
            </a:r>
            <a:r>
              <a:rPr lang="it-IT" sz="1200" dirty="0" err="1" smtClean="0">
                <a:latin typeface="Titillium" pitchFamily="50" charset="0"/>
              </a:rPr>
              <a:t>amet</a:t>
            </a:r>
            <a:r>
              <a:rPr lang="it-IT" sz="1200" dirty="0" smtClean="0">
                <a:latin typeface="Titillium" pitchFamily="50" charset="0"/>
              </a:rPr>
              <a:t>, </a:t>
            </a:r>
            <a:r>
              <a:rPr lang="it-IT" sz="1200" dirty="0" err="1" smtClean="0">
                <a:latin typeface="Titillium" pitchFamily="50" charset="0"/>
              </a:rPr>
              <a:t>consectetuer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adipiscing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elit</a:t>
            </a:r>
            <a:r>
              <a:rPr lang="it-IT" sz="1200" dirty="0" smtClean="0">
                <a:latin typeface="Titillium" pitchFamily="50" charset="0"/>
              </a:rPr>
              <a:t>, </a:t>
            </a:r>
            <a:r>
              <a:rPr lang="it-IT" sz="1200" dirty="0" err="1" smtClean="0">
                <a:latin typeface="Titillium" pitchFamily="50" charset="0"/>
              </a:rPr>
              <a:t>sed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diam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nonummy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nibh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euismod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tincidunt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ut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laoreet</a:t>
            </a:r>
            <a:r>
              <a:rPr lang="it-IT" sz="1200" dirty="0" smtClean="0">
                <a:latin typeface="Titillium" pitchFamily="50" charset="0"/>
              </a:rPr>
              <a:t> dolore magna </a:t>
            </a:r>
            <a:r>
              <a:rPr lang="it-IT" sz="1200" dirty="0" err="1" smtClean="0">
                <a:latin typeface="Titillium" pitchFamily="50" charset="0"/>
              </a:rPr>
              <a:t>aliquam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erat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volutpat</a:t>
            </a:r>
            <a:r>
              <a:rPr lang="it-IT" sz="1200" dirty="0" smtClean="0">
                <a:latin typeface="Titillium" pitchFamily="50" charset="0"/>
              </a:rPr>
              <a:t>. </a:t>
            </a:r>
          </a:p>
          <a:p>
            <a:pPr algn="just"/>
            <a:endParaRPr lang="it-IT" sz="1200" dirty="0" smtClean="0">
              <a:latin typeface="Titillium" pitchFamily="50" charset="0"/>
            </a:endParaRPr>
          </a:p>
          <a:p>
            <a:pPr algn="just"/>
            <a:r>
              <a:rPr lang="it-IT" sz="1200" dirty="0" smtClean="0">
                <a:latin typeface="Titillium" pitchFamily="50" charset="0"/>
              </a:rPr>
              <a:t>Ut </a:t>
            </a:r>
            <a:r>
              <a:rPr lang="it-IT" sz="1200" dirty="0" err="1" smtClean="0">
                <a:latin typeface="Titillium" pitchFamily="50" charset="0"/>
              </a:rPr>
              <a:t>wisi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enim</a:t>
            </a:r>
            <a:r>
              <a:rPr lang="it-IT" sz="1200" dirty="0" smtClean="0">
                <a:latin typeface="Titillium" pitchFamily="50" charset="0"/>
              </a:rPr>
              <a:t> ad </a:t>
            </a:r>
            <a:r>
              <a:rPr lang="it-IT" sz="1200" dirty="0" err="1" smtClean="0">
                <a:latin typeface="Titillium" pitchFamily="50" charset="0"/>
              </a:rPr>
              <a:t>minim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veniam</a:t>
            </a:r>
            <a:r>
              <a:rPr lang="it-IT" sz="1200" dirty="0" smtClean="0">
                <a:latin typeface="Titillium" pitchFamily="50" charset="0"/>
              </a:rPr>
              <a:t>, </a:t>
            </a:r>
            <a:r>
              <a:rPr lang="it-IT" sz="1200" dirty="0" err="1" smtClean="0">
                <a:latin typeface="Titillium" pitchFamily="50" charset="0"/>
              </a:rPr>
              <a:t>quis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nostrud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exerci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tation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ullamcorper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suscipit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lobortis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nisl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ut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aliquip</a:t>
            </a:r>
            <a:r>
              <a:rPr lang="it-IT" sz="1200" dirty="0" smtClean="0">
                <a:latin typeface="Titillium" pitchFamily="50" charset="0"/>
              </a:rPr>
              <a:t> ex </a:t>
            </a:r>
            <a:r>
              <a:rPr lang="it-IT" sz="1200" dirty="0" err="1" smtClean="0">
                <a:latin typeface="Titillium" pitchFamily="50" charset="0"/>
              </a:rPr>
              <a:t>ea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commodo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consequat</a:t>
            </a:r>
            <a:r>
              <a:rPr lang="it-IT" sz="1200" dirty="0" smtClean="0">
                <a:latin typeface="Titillium" pitchFamily="50" charset="0"/>
              </a:rPr>
              <a:t>. </a:t>
            </a:r>
          </a:p>
          <a:p>
            <a:pPr algn="just"/>
            <a:endParaRPr lang="it-IT" sz="1200" dirty="0" smtClean="0">
              <a:latin typeface="Titillium" pitchFamily="50" charset="0"/>
            </a:endParaRPr>
          </a:p>
          <a:p>
            <a:pPr algn="just"/>
            <a:r>
              <a:rPr lang="it-IT" sz="1200" dirty="0" err="1" smtClean="0">
                <a:latin typeface="Titillium" pitchFamily="50" charset="0"/>
              </a:rPr>
              <a:t>Duis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autem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vel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eum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iriure</a:t>
            </a:r>
            <a:r>
              <a:rPr lang="it-IT" sz="1200" dirty="0" smtClean="0">
                <a:latin typeface="Titillium" pitchFamily="50" charset="0"/>
              </a:rPr>
              <a:t> dolor in </a:t>
            </a:r>
            <a:r>
              <a:rPr lang="it-IT" sz="1200" dirty="0" err="1" smtClean="0">
                <a:latin typeface="Titillium" pitchFamily="50" charset="0"/>
              </a:rPr>
              <a:t>hendrerit</a:t>
            </a:r>
            <a:r>
              <a:rPr lang="it-IT" sz="1200" dirty="0" smtClean="0">
                <a:latin typeface="Titillium" pitchFamily="50" charset="0"/>
              </a:rPr>
              <a:t> in </a:t>
            </a:r>
            <a:r>
              <a:rPr lang="it-IT" sz="1200" dirty="0" err="1" smtClean="0">
                <a:latin typeface="Titillium" pitchFamily="50" charset="0"/>
              </a:rPr>
              <a:t>vulputate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velit</a:t>
            </a:r>
            <a:r>
              <a:rPr lang="it-IT" sz="1200" dirty="0" smtClean="0">
                <a:latin typeface="Titillium" pitchFamily="50" charset="0"/>
              </a:rPr>
              <a:t> esse molestie </a:t>
            </a:r>
            <a:r>
              <a:rPr lang="it-IT" sz="1200" dirty="0" err="1" smtClean="0">
                <a:latin typeface="Titillium" pitchFamily="50" charset="0"/>
              </a:rPr>
              <a:t>consequat</a:t>
            </a:r>
            <a:r>
              <a:rPr lang="it-IT" sz="1200" dirty="0" smtClean="0">
                <a:latin typeface="Titillium" pitchFamily="50" charset="0"/>
              </a:rPr>
              <a:t>, </a:t>
            </a:r>
            <a:r>
              <a:rPr lang="it-IT" sz="1200" dirty="0" err="1" smtClean="0">
                <a:latin typeface="Titillium" pitchFamily="50" charset="0"/>
              </a:rPr>
              <a:t>vel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illum</a:t>
            </a:r>
            <a:r>
              <a:rPr lang="it-IT" sz="1200" dirty="0" smtClean="0">
                <a:latin typeface="Titillium" pitchFamily="50" charset="0"/>
              </a:rPr>
              <a:t> dolore </a:t>
            </a:r>
            <a:r>
              <a:rPr lang="it-IT" sz="1200" dirty="0" err="1" smtClean="0">
                <a:latin typeface="Titillium" pitchFamily="50" charset="0"/>
              </a:rPr>
              <a:t>eu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feugiat</a:t>
            </a:r>
            <a:r>
              <a:rPr lang="it-IT" sz="1200" dirty="0" smtClean="0">
                <a:latin typeface="Titillium" pitchFamily="50" charset="0"/>
              </a:rPr>
              <a:t> nulla </a:t>
            </a:r>
            <a:r>
              <a:rPr lang="it-IT" sz="1200" dirty="0" err="1" smtClean="0">
                <a:latin typeface="Titillium" pitchFamily="50" charset="0"/>
              </a:rPr>
              <a:t>facilisis</a:t>
            </a:r>
            <a:r>
              <a:rPr lang="it-IT" sz="1200" dirty="0" smtClean="0">
                <a:latin typeface="Titillium" pitchFamily="50" charset="0"/>
              </a:rPr>
              <a:t> at vero eros </a:t>
            </a:r>
            <a:r>
              <a:rPr lang="it-IT" sz="1200" dirty="0" err="1" smtClean="0">
                <a:latin typeface="Titillium" pitchFamily="50" charset="0"/>
              </a:rPr>
              <a:t>et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accumsan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et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iusto</a:t>
            </a:r>
            <a:r>
              <a:rPr lang="it-IT" sz="1200" dirty="0" smtClean="0">
                <a:latin typeface="Titillium" pitchFamily="50" charset="0"/>
              </a:rPr>
              <a:t> odio </a:t>
            </a:r>
            <a:r>
              <a:rPr lang="it-IT" sz="1200" dirty="0" err="1" smtClean="0">
                <a:latin typeface="Titillium" pitchFamily="50" charset="0"/>
              </a:rPr>
              <a:t>dignissim</a:t>
            </a:r>
            <a:r>
              <a:rPr lang="it-IT" sz="1200" dirty="0" smtClean="0">
                <a:latin typeface="Titillium" pitchFamily="50" charset="0"/>
              </a:rPr>
              <a:t> qui </a:t>
            </a:r>
            <a:r>
              <a:rPr lang="it-IT" sz="1200" dirty="0" err="1" smtClean="0">
                <a:latin typeface="Titillium" pitchFamily="50" charset="0"/>
              </a:rPr>
              <a:t>blandit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praesent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luptatum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zzril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delenit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augue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duis</a:t>
            </a:r>
            <a:r>
              <a:rPr lang="it-IT" sz="1200" dirty="0" smtClean="0">
                <a:latin typeface="Titillium" pitchFamily="50" charset="0"/>
              </a:rPr>
              <a:t> dolore te </a:t>
            </a:r>
            <a:r>
              <a:rPr lang="it-IT" sz="1200" dirty="0" err="1" smtClean="0">
                <a:latin typeface="Titillium" pitchFamily="50" charset="0"/>
              </a:rPr>
              <a:t>feugait</a:t>
            </a:r>
            <a:r>
              <a:rPr lang="it-IT" sz="1200" dirty="0" smtClean="0">
                <a:latin typeface="Titillium" pitchFamily="50" charset="0"/>
              </a:rPr>
              <a:t> nulla </a:t>
            </a:r>
            <a:r>
              <a:rPr lang="it-IT" sz="1200" dirty="0" err="1" smtClean="0">
                <a:latin typeface="Titillium" pitchFamily="50" charset="0"/>
              </a:rPr>
              <a:t>facilisi</a:t>
            </a:r>
            <a:r>
              <a:rPr lang="it-IT" sz="1200" dirty="0" smtClean="0">
                <a:latin typeface="Titillium" pitchFamily="50" charset="0"/>
              </a:rPr>
              <a:t>.</a:t>
            </a:r>
          </a:p>
          <a:p>
            <a:pPr algn="just"/>
            <a:endParaRPr lang="it-IT" sz="1200" dirty="0" smtClean="0">
              <a:latin typeface="Titillium" pitchFamily="50" charset="0"/>
            </a:endParaRPr>
          </a:p>
          <a:p>
            <a:pPr algn="just"/>
            <a:r>
              <a:rPr lang="it-IT" sz="1200" dirty="0" err="1" smtClean="0">
                <a:latin typeface="Titillium" pitchFamily="50" charset="0"/>
              </a:rPr>
              <a:t>Lorem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ipsum</a:t>
            </a:r>
            <a:r>
              <a:rPr lang="it-IT" sz="1200" dirty="0" smtClean="0">
                <a:latin typeface="Titillium" pitchFamily="50" charset="0"/>
              </a:rPr>
              <a:t> dolor sit </a:t>
            </a:r>
            <a:r>
              <a:rPr lang="it-IT" sz="1200" dirty="0" err="1" smtClean="0">
                <a:latin typeface="Titillium" pitchFamily="50" charset="0"/>
              </a:rPr>
              <a:t>amet</a:t>
            </a:r>
            <a:r>
              <a:rPr lang="it-IT" sz="1200" dirty="0" smtClean="0">
                <a:latin typeface="Titillium" pitchFamily="50" charset="0"/>
              </a:rPr>
              <a:t>, </a:t>
            </a:r>
            <a:r>
              <a:rPr lang="it-IT" sz="1200" dirty="0" err="1" smtClean="0">
                <a:latin typeface="Titillium" pitchFamily="50" charset="0"/>
              </a:rPr>
              <a:t>cons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ectetuer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adipiscing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elit</a:t>
            </a:r>
            <a:r>
              <a:rPr lang="it-IT" sz="1200" dirty="0" smtClean="0">
                <a:latin typeface="Titillium" pitchFamily="50" charset="0"/>
              </a:rPr>
              <a:t>, </a:t>
            </a:r>
            <a:r>
              <a:rPr lang="it-IT" sz="1200" dirty="0" err="1" smtClean="0">
                <a:latin typeface="Titillium" pitchFamily="50" charset="0"/>
              </a:rPr>
              <a:t>sed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diam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nonummy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nibh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euismod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tincidunt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ut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laoreet</a:t>
            </a:r>
            <a:r>
              <a:rPr lang="it-IT" sz="1200" dirty="0" smtClean="0">
                <a:latin typeface="Titillium" pitchFamily="50" charset="0"/>
              </a:rPr>
              <a:t> dolore magna </a:t>
            </a:r>
            <a:r>
              <a:rPr lang="it-IT" sz="1200" dirty="0" err="1" smtClean="0">
                <a:latin typeface="Titillium" pitchFamily="50" charset="0"/>
              </a:rPr>
              <a:t>aliquam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erat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volutpat</a:t>
            </a:r>
            <a:r>
              <a:rPr lang="it-IT" sz="1200" dirty="0" smtClean="0">
                <a:latin typeface="Titillium" pitchFamily="50" charset="0"/>
              </a:rPr>
              <a:t>. Ut </a:t>
            </a:r>
            <a:r>
              <a:rPr lang="it-IT" sz="1200" dirty="0" err="1" smtClean="0">
                <a:latin typeface="Titillium" pitchFamily="50" charset="0"/>
              </a:rPr>
              <a:t>wisi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enim</a:t>
            </a:r>
            <a:r>
              <a:rPr lang="it-IT" sz="1200" dirty="0" smtClean="0">
                <a:latin typeface="Titillium" pitchFamily="50" charset="0"/>
              </a:rPr>
              <a:t> ad </a:t>
            </a:r>
            <a:r>
              <a:rPr lang="it-IT" sz="1200" dirty="0" err="1" smtClean="0">
                <a:latin typeface="Titillium" pitchFamily="50" charset="0"/>
              </a:rPr>
              <a:t>minim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veniam</a:t>
            </a:r>
            <a:r>
              <a:rPr lang="it-IT" sz="1200" dirty="0" smtClean="0">
                <a:latin typeface="Titillium" pitchFamily="50" charset="0"/>
              </a:rPr>
              <a:t>, </a:t>
            </a:r>
            <a:r>
              <a:rPr lang="it-IT" sz="1200" dirty="0" err="1" smtClean="0">
                <a:latin typeface="Titillium" pitchFamily="50" charset="0"/>
              </a:rPr>
              <a:t>quis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nostrud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exerci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tation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ullamcorper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suscipit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lobortis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nisl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ut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aliquip</a:t>
            </a:r>
            <a:r>
              <a:rPr lang="it-IT" sz="1200" dirty="0" smtClean="0">
                <a:latin typeface="Titillium" pitchFamily="50" charset="0"/>
              </a:rPr>
              <a:t> ex </a:t>
            </a:r>
            <a:r>
              <a:rPr lang="it-IT" sz="1200" dirty="0" err="1" smtClean="0">
                <a:latin typeface="Titillium" pitchFamily="50" charset="0"/>
              </a:rPr>
              <a:t>ea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commodo</a:t>
            </a:r>
            <a:r>
              <a:rPr lang="it-IT" sz="1200" dirty="0" smtClean="0">
                <a:latin typeface="Titillium" pitchFamily="50" charset="0"/>
              </a:rPr>
              <a:t> </a:t>
            </a:r>
            <a:r>
              <a:rPr lang="it-IT" sz="1200" dirty="0" err="1" smtClean="0">
                <a:latin typeface="Titillium" pitchFamily="50" charset="0"/>
              </a:rPr>
              <a:t>consequat</a:t>
            </a:r>
            <a:r>
              <a:rPr lang="it-IT" sz="1200" dirty="0" smtClean="0">
                <a:latin typeface="Titillium" pitchFamily="50" charset="0"/>
              </a:rPr>
              <a:t>.</a:t>
            </a:r>
          </a:p>
          <a:p>
            <a:pPr algn="just"/>
            <a:endParaRPr lang="it-IT" sz="1200" dirty="0">
              <a:latin typeface="Titillium" pitchFamily="50" charset="0"/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285291" y="5346700"/>
            <a:ext cx="28114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it-IT" sz="1800" b="1" dirty="0" err="1" smtClean="0">
                <a:solidFill>
                  <a:srgbClr val="1690CF"/>
                </a:solidFill>
              </a:rPr>
              <a:t>Lorem</a:t>
            </a:r>
            <a:r>
              <a:rPr lang="it-IT" sz="1800" b="1" dirty="0" smtClean="0">
                <a:solidFill>
                  <a:srgbClr val="1690CF"/>
                </a:solidFill>
              </a:rPr>
              <a:t> </a:t>
            </a:r>
            <a:r>
              <a:rPr lang="it-IT" sz="1800" b="1" dirty="0" err="1" smtClean="0">
                <a:solidFill>
                  <a:srgbClr val="1690CF"/>
                </a:solidFill>
              </a:rPr>
              <a:t>ipsum</a:t>
            </a:r>
            <a:r>
              <a:rPr lang="it-IT" sz="1800" b="1" dirty="0" smtClean="0">
                <a:solidFill>
                  <a:srgbClr val="1690CF"/>
                </a:solidFill>
              </a:rPr>
              <a:t> dolor sit </a:t>
            </a:r>
            <a:r>
              <a:rPr lang="it-IT" sz="1800" b="1" dirty="0" err="1" smtClean="0">
                <a:solidFill>
                  <a:srgbClr val="1690CF"/>
                </a:solidFill>
              </a:rPr>
              <a:t>amet</a:t>
            </a:r>
            <a:endParaRPr lang="it-IT" sz="1800" b="1" dirty="0">
              <a:solidFill>
                <a:srgbClr val="1690CF"/>
              </a:solidFill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288454" y="1386260"/>
            <a:ext cx="28114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it-IT" sz="1800" b="1" dirty="0" err="1" smtClean="0">
                <a:solidFill>
                  <a:srgbClr val="FFEB13"/>
                </a:solidFill>
              </a:rPr>
              <a:t>Lorem</a:t>
            </a:r>
            <a:r>
              <a:rPr lang="it-IT" sz="1800" b="1" dirty="0" smtClean="0">
                <a:solidFill>
                  <a:srgbClr val="FFEB13"/>
                </a:solidFill>
              </a:rPr>
              <a:t> </a:t>
            </a:r>
            <a:r>
              <a:rPr lang="it-IT" sz="1800" b="1" dirty="0" err="1" smtClean="0">
                <a:solidFill>
                  <a:srgbClr val="FFEB13"/>
                </a:solidFill>
              </a:rPr>
              <a:t>ipsum</a:t>
            </a:r>
            <a:r>
              <a:rPr lang="it-IT" sz="1800" b="1" dirty="0" smtClean="0">
                <a:solidFill>
                  <a:srgbClr val="FFEB13"/>
                </a:solidFill>
              </a:rPr>
              <a:t> dolor sit </a:t>
            </a:r>
            <a:r>
              <a:rPr lang="it-IT" sz="1800" b="1" dirty="0" err="1" smtClean="0">
                <a:solidFill>
                  <a:srgbClr val="FFEB13"/>
                </a:solidFill>
              </a:rPr>
              <a:t>amet</a:t>
            </a:r>
            <a:endParaRPr lang="it-IT" sz="1800" b="1" dirty="0">
              <a:solidFill>
                <a:srgbClr val="FFEB13"/>
              </a:solidFill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8065318" y="1386260"/>
            <a:ext cx="28114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it-IT" sz="1800" b="1" dirty="0" err="1" smtClean="0">
                <a:solidFill>
                  <a:srgbClr val="1690CF"/>
                </a:solidFill>
              </a:rPr>
              <a:t>Lorem</a:t>
            </a:r>
            <a:r>
              <a:rPr lang="it-IT" sz="1800" b="1" dirty="0" smtClean="0">
                <a:solidFill>
                  <a:srgbClr val="1690CF"/>
                </a:solidFill>
              </a:rPr>
              <a:t> </a:t>
            </a:r>
            <a:r>
              <a:rPr lang="it-IT" sz="1800" b="1" dirty="0" err="1" smtClean="0">
                <a:solidFill>
                  <a:srgbClr val="1690CF"/>
                </a:solidFill>
              </a:rPr>
              <a:t>ipsum</a:t>
            </a:r>
            <a:r>
              <a:rPr lang="it-IT" sz="1800" b="1" dirty="0" smtClean="0">
                <a:solidFill>
                  <a:srgbClr val="1690CF"/>
                </a:solidFill>
              </a:rPr>
              <a:t> dolor sit </a:t>
            </a:r>
            <a:r>
              <a:rPr lang="it-IT" sz="1800" b="1" dirty="0" err="1" smtClean="0">
                <a:solidFill>
                  <a:srgbClr val="1690CF"/>
                </a:solidFill>
              </a:rPr>
              <a:t>amet</a:t>
            </a:r>
            <a:endParaRPr lang="it-IT" sz="1800" b="1" dirty="0">
              <a:solidFill>
                <a:srgbClr val="1690CF"/>
              </a:solidFill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8065318" y="5346700"/>
            <a:ext cx="28114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it-IT" sz="1800" b="1" dirty="0" err="1" smtClean="0">
                <a:solidFill>
                  <a:srgbClr val="1690CF"/>
                </a:solidFill>
              </a:rPr>
              <a:t>Lorem</a:t>
            </a:r>
            <a:r>
              <a:rPr lang="it-IT" sz="1800" b="1" dirty="0" smtClean="0">
                <a:solidFill>
                  <a:srgbClr val="1690CF"/>
                </a:solidFill>
              </a:rPr>
              <a:t> </a:t>
            </a:r>
            <a:r>
              <a:rPr lang="it-IT" sz="1800" b="1" dirty="0" err="1" smtClean="0">
                <a:solidFill>
                  <a:srgbClr val="1690CF"/>
                </a:solidFill>
              </a:rPr>
              <a:t>ipsum</a:t>
            </a:r>
            <a:r>
              <a:rPr lang="it-IT" sz="1800" b="1" dirty="0" smtClean="0">
                <a:solidFill>
                  <a:srgbClr val="1690CF"/>
                </a:solidFill>
              </a:rPr>
              <a:t> dolor sit </a:t>
            </a:r>
            <a:r>
              <a:rPr lang="it-IT" sz="1800" b="1" dirty="0" err="1" smtClean="0">
                <a:solidFill>
                  <a:srgbClr val="1690CF"/>
                </a:solidFill>
              </a:rPr>
              <a:t>amet</a:t>
            </a:r>
            <a:endParaRPr lang="it-IT" sz="1800" b="1" dirty="0">
              <a:solidFill>
                <a:srgbClr val="1690CF"/>
              </a:solidFill>
            </a:endParaRPr>
          </a:p>
        </p:txBody>
      </p:sp>
      <p:grpSp>
        <p:nvGrpSpPr>
          <p:cNvPr id="15" name="Gruppo 14"/>
          <p:cNvGrpSpPr/>
          <p:nvPr/>
        </p:nvGrpSpPr>
        <p:grpSpPr>
          <a:xfrm>
            <a:off x="10153550" y="9667180"/>
            <a:ext cx="4536504" cy="432048"/>
            <a:chOff x="10153550" y="9667180"/>
            <a:chExt cx="4536504" cy="432048"/>
          </a:xfrm>
        </p:grpSpPr>
        <p:sp>
          <p:nvSpPr>
            <p:cNvPr id="13" name="Rettangolo 12"/>
            <p:cNvSpPr/>
            <p:nvPr/>
          </p:nvSpPr>
          <p:spPr>
            <a:xfrm>
              <a:off x="10153550" y="9667180"/>
              <a:ext cx="4536504" cy="43204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4" name="CasellaDiTesto 13"/>
            <p:cNvSpPr txBox="1"/>
            <p:nvPr/>
          </p:nvSpPr>
          <p:spPr>
            <a:xfrm>
              <a:off x="10239859" y="9667180"/>
              <a:ext cx="43061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800" b="1" dirty="0" smtClean="0"/>
                <a:t>Logo Ente beneficiario ed eventuali partner</a:t>
              </a:r>
              <a:endParaRPr lang="it-IT" sz="1800" b="1" dirty="0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1014</Words>
  <Application>Microsoft Office PowerPoint</Application>
  <PresentationFormat>Personalizzato</PresentationFormat>
  <Paragraphs>62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3" baseType="lpstr">
      <vt:lpstr>Tema di Office</vt:lpstr>
      <vt:lpstr>Diapositiva 1</vt:lpstr>
      <vt:lpstr>Diapositiva 2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multimedia</dc:creator>
  <cp:lastModifiedBy>multimedia</cp:lastModifiedBy>
  <cp:revision>11</cp:revision>
  <dcterms:created xsi:type="dcterms:W3CDTF">2020-09-25T08:28:14Z</dcterms:created>
  <dcterms:modified xsi:type="dcterms:W3CDTF">2020-09-28T09:55:35Z</dcterms:modified>
</cp:coreProperties>
</file>