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5203150" cy="36004500"/>
  <p:notesSz cx="6858000" cy="9144000"/>
  <p:defaultTextStyle>
    <a:defPPr>
      <a:defRPr lang="it-IT"/>
    </a:defPPr>
    <a:lvl1pPr marL="0" algn="l" defTabSz="34975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1pPr>
    <a:lvl2pPr marL="1748790" algn="l" defTabSz="34975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2pPr>
    <a:lvl3pPr marL="3497580" algn="l" defTabSz="34975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3pPr>
    <a:lvl4pPr marL="5246370" algn="l" defTabSz="34975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4pPr>
    <a:lvl5pPr marL="6995160" algn="l" defTabSz="34975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5pPr>
    <a:lvl6pPr marL="8743950" algn="l" defTabSz="34975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6pPr>
    <a:lvl7pPr marL="10492740" algn="l" defTabSz="34975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7pPr>
    <a:lvl8pPr marL="12241530" algn="l" defTabSz="34975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8pPr>
    <a:lvl9pPr marL="13990320" algn="l" defTabSz="3497580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-2400" y="1218"/>
      </p:cViewPr>
      <p:guideLst>
        <p:guide orient="horz" pos="11340"/>
        <p:guide pos="793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90236" y="11184734"/>
            <a:ext cx="21422678" cy="7717631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780473" y="20402550"/>
            <a:ext cx="17642205" cy="9201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748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497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2463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995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7439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492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241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399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4EF9E-1949-4327-B64C-C24B6A1F592C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B591-0BBE-4EBC-800D-DA43402DF28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4EF9E-1949-4327-B64C-C24B6A1F592C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B591-0BBE-4EBC-800D-DA43402DF28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50362545" y="7567613"/>
            <a:ext cx="15629453" cy="1612868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74184" y="7567613"/>
            <a:ext cx="46468308" cy="1612868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4EF9E-1949-4327-B64C-C24B6A1F592C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B591-0BBE-4EBC-800D-DA43402DF28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4EF9E-1949-4327-B64C-C24B6A1F592C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B591-0BBE-4EBC-800D-DA43402DF28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90875" y="23136228"/>
            <a:ext cx="21422678" cy="7150894"/>
          </a:xfrm>
        </p:spPr>
        <p:txBody>
          <a:bodyPr anchor="t"/>
          <a:lstStyle>
            <a:lvl1pPr algn="l">
              <a:defRPr sz="153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990875" y="15260246"/>
            <a:ext cx="21422678" cy="7875982"/>
          </a:xfrm>
        </p:spPr>
        <p:txBody>
          <a:bodyPr anchor="b"/>
          <a:lstStyle>
            <a:lvl1pPr marL="0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1pPr>
            <a:lvl2pPr marL="174879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2pPr>
            <a:lvl3pPr marL="349758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3pPr>
            <a:lvl4pPr marL="524637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4pPr>
            <a:lvl5pPr marL="699516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5pPr>
            <a:lvl6pPr marL="874395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6pPr>
            <a:lvl7pPr marL="1049274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7pPr>
            <a:lvl8pPr marL="1224153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8pPr>
            <a:lvl9pPr marL="13990320" indent="0">
              <a:buNone/>
              <a:defRPr sz="5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4EF9E-1949-4327-B64C-C24B6A1F592C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B591-0BBE-4EBC-800D-DA43402DF28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74184" y="44105513"/>
            <a:ext cx="31048881" cy="124748925"/>
          </a:xfrm>
        </p:spPr>
        <p:txBody>
          <a:bodyPr/>
          <a:lstStyle>
            <a:lvl1pPr>
              <a:defRPr sz="10700"/>
            </a:lvl1pPr>
            <a:lvl2pPr>
              <a:defRPr sz="9200"/>
            </a:lvl2pPr>
            <a:lvl3pPr>
              <a:defRPr sz="77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943117" y="44105513"/>
            <a:ext cx="31048881" cy="124748925"/>
          </a:xfrm>
        </p:spPr>
        <p:txBody>
          <a:bodyPr/>
          <a:lstStyle>
            <a:lvl1pPr>
              <a:defRPr sz="10700"/>
            </a:lvl1pPr>
            <a:lvl2pPr>
              <a:defRPr sz="9200"/>
            </a:lvl2pPr>
            <a:lvl3pPr>
              <a:defRPr sz="77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4EF9E-1949-4327-B64C-C24B6A1F592C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B591-0BBE-4EBC-800D-DA43402DF28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60158" y="1441850"/>
            <a:ext cx="22682835" cy="600075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260158" y="8059343"/>
            <a:ext cx="11135768" cy="3358751"/>
          </a:xfrm>
        </p:spPr>
        <p:txBody>
          <a:bodyPr anchor="b"/>
          <a:lstStyle>
            <a:lvl1pPr marL="0" indent="0">
              <a:buNone/>
              <a:defRPr sz="9200" b="1"/>
            </a:lvl1pPr>
            <a:lvl2pPr marL="1748790" indent="0">
              <a:buNone/>
              <a:defRPr sz="7700" b="1"/>
            </a:lvl2pPr>
            <a:lvl3pPr marL="3497580" indent="0">
              <a:buNone/>
              <a:defRPr sz="6900" b="1"/>
            </a:lvl3pPr>
            <a:lvl4pPr marL="5246370" indent="0">
              <a:buNone/>
              <a:defRPr sz="6100" b="1"/>
            </a:lvl4pPr>
            <a:lvl5pPr marL="6995160" indent="0">
              <a:buNone/>
              <a:defRPr sz="6100" b="1"/>
            </a:lvl5pPr>
            <a:lvl6pPr marL="8743950" indent="0">
              <a:buNone/>
              <a:defRPr sz="6100" b="1"/>
            </a:lvl6pPr>
            <a:lvl7pPr marL="10492740" indent="0">
              <a:buNone/>
              <a:defRPr sz="6100" b="1"/>
            </a:lvl7pPr>
            <a:lvl8pPr marL="12241530" indent="0">
              <a:buNone/>
              <a:defRPr sz="6100" b="1"/>
            </a:lvl8pPr>
            <a:lvl9pPr marL="13990320" indent="0">
              <a:buNone/>
              <a:defRPr sz="61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260158" y="11418094"/>
            <a:ext cx="11135768" cy="20744262"/>
          </a:xfrm>
        </p:spPr>
        <p:txBody>
          <a:bodyPr/>
          <a:lstStyle>
            <a:lvl1pPr>
              <a:defRPr sz="9200"/>
            </a:lvl1pPr>
            <a:lvl2pPr>
              <a:defRPr sz="7700"/>
            </a:lvl2pPr>
            <a:lvl3pPr>
              <a:defRPr sz="69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12802852" y="8059343"/>
            <a:ext cx="11140142" cy="3358751"/>
          </a:xfrm>
        </p:spPr>
        <p:txBody>
          <a:bodyPr anchor="b"/>
          <a:lstStyle>
            <a:lvl1pPr marL="0" indent="0">
              <a:buNone/>
              <a:defRPr sz="9200" b="1"/>
            </a:lvl1pPr>
            <a:lvl2pPr marL="1748790" indent="0">
              <a:buNone/>
              <a:defRPr sz="7700" b="1"/>
            </a:lvl2pPr>
            <a:lvl3pPr marL="3497580" indent="0">
              <a:buNone/>
              <a:defRPr sz="6900" b="1"/>
            </a:lvl3pPr>
            <a:lvl4pPr marL="5246370" indent="0">
              <a:buNone/>
              <a:defRPr sz="6100" b="1"/>
            </a:lvl4pPr>
            <a:lvl5pPr marL="6995160" indent="0">
              <a:buNone/>
              <a:defRPr sz="6100" b="1"/>
            </a:lvl5pPr>
            <a:lvl6pPr marL="8743950" indent="0">
              <a:buNone/>
              <a:defRPr sz="6100" b="1"/>
            </a:lvl6pPr>
            <a:lvl7pPr marL="10492740" indent="0">
              <a:buNone/>
              <a:defRPr sz="6100" b="1"/>
            </a:lvl7pPr>
            <a:lvl8pPr marL="12241530" indent="0">
              <a:buNone/>
              <a:defRPr sz="6100" b="1"/>
            </a:lvl8pPr>
            <a:lvl9pPr marL="13990320" indent="0">
              <a:buNone/>
              <a:defRPr sz="61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12802852" y="11418094"/>
            <a:ext cx="11140142" cy="20744262"/>
          </a:xfrm>
        </p:spPr>
        <p:txBody>
          <a:bodyPr/>
          <a:lstStyle>
            <a:lvl1pPr>
              <a:defRPr sz="9200"/>
            </a:lvl1pPr>
            <a:lvl2pPr>
              <a:defRPr sz="7700"/>
            </a:lvl2pPr>
            <a:lvl3pPr>
              <a:defRPr sz="69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4EF9E-1949-4327-B64C-C24B6A1F592C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B591-0BBE-4EBC-800D-DA43402DF28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4EF9E-1949-4327-B64C-C24B6A1F592C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B591-0BBE-4EBC-800D-DA43402DF28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4EF9E-1949-4327-B64C-C24B6A1F592C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B591-0BBE-4EBC-800D-DA43402DF28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60159" y="1433512"/>
            <a:ext cx="8291663" cy="6100763"/>
          </a:xfrm>
        </p:spPr>
        <p:txBody>
          <a:bodyPr anchor="b"/>
          <a:lstStyle>
            <a:lvl1pPr algn="l">
              <a:defRPr sz="77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853732" y="1433515"/>
            <a:ext cx="14089261" cy="30728843"/>
          </a:xfrm>
        </p:spPr>
        <p:txBody>
          <a:bodyPr/>
          <a:lstStyle>
            <a:lvl1pPr>
              <a:defRPr sz="12200"/>
            </a:lvl1pPr>
            <a:lvl2pPr>
              <a:defRPr sz="10700"/>
            </a:lvl2pPr>
            <a:lvl3pPr>
              <a:defRPr sz="92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260159" y="7534278"/>
            <a:ext cx="8291663" cy="24628081"/>
          </a:xfrm>
        </p:spPr>
        <p:txBody>
          <a:bodyPr/>
          <a:lstStyle>
            <a:lvl1pPr marL="0" indent="0">
              <a:buNone/>
              <a:defRPr sz="5400"/>
            </a:lvl1pPr>
            <a:lvl2pPr marL="1748790" indent="0">
              <a:buNone/>
              <a:defRPr sz="4600"/>
            </a:lvl2pPr>
            <a:lvl3pPr marL="3497580" indent="0">
              <a:buNone/>
              <a:defRPr sz="3800"/>
            </a:lvl3pPr>
            <a:lvl4pPr marL="5246370" indent="0">
              <a:buNone/>
              <a:defRPr sz="3400"/>
            </a:lvl4pPr>
            <a:lvl5pPr marL="6995160" indent="0">
              <a:buNone/>
              <a:defRPr sz="3400"/>
            </a:lvl5pPr>
            <a:lvl6pPr marL="8743950" indent="0">
              <a:buNone/>
              <a:defRPr sz="3400"/>
            </a:lvl6pPr>
            <a:lvl7pPr marL="10492740" indent="0">
              <a:buNone/>
              <a:defRPr sz="3400"/>
            </a:lvl7pPr>
            <a:lvl8pPr marL="12241530" indent="0">
              <a:buNone/>
              <a:defRPr sz="3400"/>
            </a:lvl8pPr>
            <a:lvl9pPr marL="13990320" indent="0">
              <a:buNone/>
              <a:defRPr sz="3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4EF9E-1949-4327-B64C-C24B6A1F592C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B591-0BBE-4EBC-800D-DA43402DF28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939994" y="25203150"/>
            <a:ext cx="15121890" cy="2975375"/>
          </a:xfrm>
        </p:spPr>
        <p:txBody>
          <a:bodyPr anchor="b"/>
          <a:lstStyle>
            <a:lvl1pPr algn="l">
              <a:defRPr sz="77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939994" y="3217069"/>
            <a:ext cx="15121890" cy="21602700"/>
          </a:xfrm>
        </p:spPr>
        <p:txBody>
          <a:bodyPr/>
          <a:lstStyle>
            <a:lvl1pPr marL="0" indent="0">
              <a:buNone/>
              <a:defRPr sz="12200"/>
            </a:lvl1pPr>
            <a:lvl2pPr marL="1748790" indent="0">
              <a:buNone/>
              <a:defRPr sz="10700"/>
            </a:lvl2pPr>
            <a:lvl3pPr marL="3497580" indent="0">
              <a:buNone/>
              <a:defRPr sz="9200"/>
            </a:lvl3pPr>
            <a:lvl4pPr marL="5246370" indent="0">
              <a:buNone/>
              <a:defRPr sz="7700"/>
            </a:lvl4pPr>
            <a:lvl5pPr marL="6995160" indent="0">
              <a:buNone/>
              <a:defRPr sz="7700"/>
            </a:lvl5pPr>
            <a:lvl6pPr marL="8743950" indent="0">
              <a:buNone/>
              <a:defRPr sz="7700"/>
            </a:lvl6pPr>
            <a:lvl7pPr marL="10492740" indent="0">
              <a:buNone/>
              <a:defRPr sz="7700"/>
            </a:lvl7pPr>
            <a:lvl8pPr marL="12241530" indent="0">
              <a:buNone/>
              <a:defRPr sz="7700"/>
            </a:lvl8pPr>
            <a:lvl9pPr marL="13990320" indent="0">
              <a:buNone/>
              <a:defRPr sz="77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939994" y="28178524"/>
            <a:ext cx="15121890" cy="4225526"/>
          </a:xfrm>
        </p:spPr>
        <p:txBody>
          <a:bodyPr/>
          <a:lstStyle>
            <a:lvl1pPr marL="0" indent="0">
              <a:buNone/>
              <a:defRPr sz="5400"/>
            </a:lvl1pPr>
            <a:lvl2pPr marL="1748790" indent="0">
              <a:buNone/>
              <a:defRPr sz="4600"/>
            </a:lvl2pPr>
            <a:lvl3pPr marL="3497580" indent="0">
              <a:buNone/>
              <a:defRPr sz="3800"/>
            </a:lvl3pPr>
            <a:lvl4pPr marL="5246370" indent="0">
              <a:buNone/>
              <a:defRPr sz="3400"/>
            </a:lvl4pPr>
            <a:lvl5pPr marL="6995160" indent="0">
              <a:buNone/>
              <a:defRPr sz="3400"/>
            </a:lvl5pPr>
            <a:lvl6pPr marL="8743950" indent="0">
              <a:buNone/>
              <a:defRPr sz="3400"/>
            </a:lvl6pPr>
            <a:lvl7pPr marL="10492740" indent="0">
              <a:buNone/>
              <a:defRPr sz="3400"/>
            </a:lvl7pPr>
            <a:lvl8pPr marL="12241530" indent="0">
              <a:buNone/>
              <a:defRPr sz="3400"/>
            </a:lvl8pPr>
            <a:lvl9pPr marL="13990320" indent="0">
              <a:buNone/>
              <a:defRPr sz="3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4EF9E-1949-4327-B64C-C24B6A1F592C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B591-0BBE-4EBC-800D-DA43402DF28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260158" y="1441850"/>
            <a:ext cx="22682835" cy="6000750"/>
          </a:xfrm>
          <a:prstGeom prst="rect">
            <a:avLst/>
          </a:prstGeom>
        </p:spPr>
        <p:txBody>
          <a:bodyPr vert="horz" lIns="349758" tIns="174879" rIns="349758" bIns="174879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260158" y="8401053"/>
            <a:ext cx="22682835" cy="23761306"/>
          </a:xfrm>
          <a:prstGeom prst="rect">
            <a:avLst/>
          </a:prstGeom>
        </p:spPr>
        <p:txBody>
          <a:bodyPr vert="horz" lIns="349758" tIns="174879" rIns="349758" bIns="174879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1260158" y="33370840"/>
            <a:ext cx="5880735" cy="1916906"/>
          </a:xfrm>
          <a:prstGeom prst="rect">
            <a:avLst/>
          </a:prstGeom>
        </p:spPr>
        <p:txBody>
          <a:bodyPr vert="horz" lIns="349758" tIns="174879" rIns="349758" bIns="174879" rtlCol="0" anchor="ctr"/>
          <a:lstStyle>
            <a:lvl1pPr algn="l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4EF9E-1949-4327-B64C-C24B6A1F592C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8611076" y="33370840"/>
            <a:ext cx="7980998" cy="1916906"/>
          </a:xfrm>
          <a:prstGeom prst="rect">
            <a:avLst/>
          </a:prstGeom>
        </p:spPr>
        <p:txBody>
          <a:bodyPr vert="horz" lIns="349758" tIns="174879" rIns="349758" bIns="174879" rtlCol="0" anchor="ctr"/>
          <a:lstStyle>
            <a:lvl1pPr algn="ctr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8062258" y="33370840"/>
            <a:ext cx="5880735" cy="1916906"/>
          </a:xfrm>
          <a:prstGeom prst="rect">
            <a:avLst/>
          </a:prstGeom>
        </p:spPr>
        <p:txBody>
          <a:bodyPr vert="horz" lIns="349758" tIns="174879" rIns="349758" bIns="174879" rtlCol="0" anchor="ctr"/>
          <a:lstStyle>
            <a:lvl1pPr algn="r">
              <a:defRPr sz="4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DB591-0BBE-4EBC-800D-DA43402DF289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497580" rtl="0" eaLnBrk="1" latinLnBrk="0" hangingPunct="1">
        <a:spcBef>
          <a:spcPct val="0"/>
        </a:spcBef>
        <a:buNone/>
        <a:defRPr sz="16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11593" indent="-1311593" algn="l" defTabSz="3497580" rtl="0" eaLnBrk="1" latinLnBrk="0" hangingPunct="1">
        <a:spcBef>
          <a:spcPct val="20000"/>
        </a:spcBef>
        <a:buFont typeface="Arial" pitchFamily="34" charset="0"/>
        <a:buChar char="•"/>
        <a:defRPr sz="12200" kern="1200">
          <a:solidFill>
            <a:schemeClr val="tx1"/>
          </a:solidFill>
          <a:latin typeface="+mn-lt"/>
          <a:ea typeface="+mn-ea"/>
          <a:cs typeface="+mn-cs"/>
        </a:defRPr>
      </a:lvl1pPr>
      <a:lvl2pPr marL="2841784" indent="-1092994" algn="l" defTabSz="3497580" rtl="0" eaLnBrk="1" latinLnBrk="0" hangingPunct="1">
        <a:spcBef>
          <a:spcPct val="20000"/>
        </a:spcBef>
        <a:buFont typeface="Arial" pitchFamily="34" charset="0"/>
        <a:buChar char="–"/>
        <a:defRPr sz="10700" kern="1200">
          <a:solidFill>
            <a:schemeClr val="tx1"/>
          </a:solidFill>
          <a:latin typeface="+mn-lt"/>
          <a:ea typeface="+mn-ea"/>
          <a:cs typeface="+mn-cs"/>
        </a:defRPr>
      </a:lvl2pPr>
      <a:lvl3pPr marL="4371975" indent="-874395" algn="l" defTabSz="3497580" rtl="0" eaLnBrk="1" latinLnBrk="0" hangingPunct="1">
        <a:spcBef>
          <a:spcPct val="20000"/>
        </a:spcBef>
        <a:buFont typeface="Arial" pitchFamily="34" charset="0"/>
        <a:buChar char="•"/>
        <a:defRPr sz="9200" kern="1200">
          <a:solidFill>
            <a:schemeClr val="tx1"/>
          </a:solidFill>
          <a:latin typeface="+mn-lt"/>
          <a:ea typeface="+mn-ea"/>
          <a:cs typeface="+mn-cs"/>
        </a:defRPr>
      </a:lvl3pPr>
      <a:lvl4pPr marL="6120765" indent="-874395" algn="l" defTabSz="3497580" rtl="0" eaLnBrk="1" latinLnBrk="0" hangingPunct="1">
        <a:spcBef>
          <a:spcPct val="20000"/>
        </a:spcBef>
        <a:buFont typeface="Arial" pitchFamily="34" charset="0"/>
        <a:buChar char="–"/>
        <a:defRPr sz="7700" kern="1200">
          <a:solidFill>
            <a:schemeClr val="tx1"/>
          </a:solidFill>
          <a:latin typeface="+mn-lt"/>
          <a:ea typeface="+mn-ea"/>
          <a:cs typeface="+mn-cs"/>
        </a:defRPr>
      </a:lvl4pPr>
      <a:lvl5pPr marL="7869555" indent="-874395" algn="l" defTabSz="3497580" rtl="0" eaLnBrk="1" latinLnBrk="0" hangingPunct="1">
        <a:spcBef>
          <a:spcPct val="20000"/>
        </a:spcBef>
        <a:buFont typeface="Arial" pitchFamily="34" charset="0"/>
        <a:buChar char="»"/>
        <a:defRPr sz="7700" kern="1200">
          <a:solidFill>
            <a:schemeClr val="tx1"/>
          </a:solidFill>
          <a:latin typeface="+mn-lt"/>
          <a:ea typeface="+mn-ea"/>
          <a:cs typeface="+mn-cs"/>
        </a:defRPr>
      </a:lvl5pPr>
      <a:lvl6pPr marL="9618345" indent="-874395" algn="l" defTabSz="3497580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6pPr>
      <a:lvl7pPr marL="11367135" indent="-874395" algn="l" defTabSz="3497580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7pPr>
      <a:lvl8pPr marL="13115925" indent="-874395" algn="l" defTabSz="3497580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8pPr>
      <a:lvl9pPr marL="14864715" indent="-874395" algn="l" defTabSz="3497580" rtl="0" eaLnBrk="1" latinLnBrk="0" hangingPunct="1">
        <a:spcBef>
          <a:spcPct val="20000"/>
        </a:spcBef>
        <a:buFont typeface="Arial" pitchFamily="34" charset="0"/>
        <a:buChar char="•"/>
        <a:defRPr sz="7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34975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1pPr>
      <a:lvl2pPr marL="1748790" algn="l" defTabSz="34975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2pPr>
      <a:lvl3pPr marL="3497580" algn="l" defTabSz="34975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3pPr>
      <a:lvl4pPr marL="5246370" algn="l" defTabSz="34975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4pPr>
      <a:lvl5pPr marL="6995160" algn="l" defTabSz="34975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5pPr>
      <a:lvl6pPr marL="8743950" algn="l" defTabSz="34975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6pPr>
      <a:lvl7pPr marL="10492740" algn="l" defTabSz="34975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7pPr>
      <a:lvl8pPr marL="12241530" algn="l" defTabSz="34975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8pPr>
      <a:lvl9pPr marL="13990320" algn="l" defTabSz="3497580" rtl="0" eaLnBrk="1" latinLnBrk="0" hangingPunct="1">
        <a:defRPr sz="6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00376" y="8281171"/>
            <a:ext cx="21602399" cy="9937104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it-IT" sz="11100" b="1" dirty="0" smtClean="0">
                <a:latin typeface="Titillium" pitchFamily="50" charset="0"/>
              </a:rPr>
              <a:t/>
            </a:r>
            <a:br>
              <a:rPr lang="it-IT" sz="11100" b="1" dirty="0" smtClean="0">
                <a:latin typeface="Titillium" pitchFamily="50" charset="0"/>
              </a:rPr>
            </a:br>
            <a:r>
              <a:rPr lang="it-IT" sz="11100" b="1" dirty="0">
                <a:latin typeface="Titillium" pitchFamily="50" charset="0"/>
              </a:rPr>
              <a:t/>
            </a:r>
            <a:br>
              <a:rPr lang="it-IT" sz="11100" b="1" dirty="0">
                <a:latin typeface="Titillium" pitchFamily="50" charset="0"/>
              </a:rPr>
            </a:br>
            <a:r>
              <a:rPr lang="it-IT" sz="11100" b="1" dirty="0" smtClean="0">
                <a:latin typeface="Titillium" pitchFamily="50" charset="0"/>
              </a:rPr>
              <a:t>SPAZIO </a:t>
            </a:r>
            <a:r>
              <a:rPr lang="it-IT" sz="11100" b="1" dirty="0">
                <a:latin typeface="Titillium" pitchFamily="50" charset="0"/>
              </a:rPr>
              <a:t>PER LA FOTOGRAFIA </a:t>
            </a:r>
            <a:r>
              <a:rPr lang="it-IT" sz="11100" b="1" dirty="0" smtClean="0">
                <a:latin typeface="Titillium" pitchFamily="50" charset="0"/>
              </a:rPr>
              <a:t/>
            </a:r>
            <a:br>
              <a:rPr lang="it-IT" sz="11100" b="1" dirty="0" smtClean="0">
                <a:latin typeface="Titillium" pitchFamily="50" charset="0"/>
              </a:rPr>
            </a:br>
            <a:r>
              <a:rPr lang="it-IT" sz="11100" b="1" dirty="0" smtClean="0">
                <a:latin typeface="Titillium" pitchFamily="50" charset="0"/>
              </a:rPr>
              <a:t>O </a:t>
            </a:r>
            <a:r>
              <a:rPr lang="it-IT" sz="11100" b="1" dirty="0">
                <a:latin typeface="Titillium" pitchFamily="50" charset="0"/>
              </a:rPr>
              <a:t>L’IMMAGINE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84351" y="21170602"/>
            <a:ext cx="21890432" cy="11089232"/>
          </a:xfrm>
        </p:spPr>
        <p:txBody>
          <a:bodyPr>
            <a:normAutofit/>
          </a:bodyPr>
          <a:lstStyle/>
          <a:p>
            <a:pPr algn="just"/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Lorem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ipsum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dolor sit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amet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,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consectetur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adipiscing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elit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,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sed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do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eiusmod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tempor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incididunt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ut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labore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et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dolore magna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aliqua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. Ut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enim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ad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minim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veniam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,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quis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nostrud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exercitation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ullamco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laboris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nisi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ut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aliquip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ex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ea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commodo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consequat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.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Duis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aute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irure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dolor in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reprehenderit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in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voluptate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velit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esse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cillum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dolore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eu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fugiat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nulla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pariatur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.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Excepteur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sint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occaecat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cupidatat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non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proident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,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sunt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in culpa qui officia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deserunt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mollit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anim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id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est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laborum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.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Duis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aute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irure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dolor in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reprehenderit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in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voluptate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velit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esse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cillum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dolore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eu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fugiat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nulla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pariatur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.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Lorem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ipsum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dolor sit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amet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,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consectetur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adipiscing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elit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,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sed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do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eiusmod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tempor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incididunt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ut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labore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et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dolore magna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aliqua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. Ut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enim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ad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minim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veniam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,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quis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nostrud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exercitation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ullamco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laboris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nisi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ut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aliquip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ex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ea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commodo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 </a:t>
            </a:r>
            <a:r>
              <a:rPr lang="it-IT" sz="4800" dirty="0" err="1" smtClean="0">
                <a:solidFill>
                  <a:schemeClr val="tx1"/>
                </a:solidFill>
                <a:latin typeface="Titillium" pitchFamily="50" charset="0"/>
              </a:rPr>
              <a:t>consequat</a:t>
            </a:r>
            <a:r>
              <a:rPr lang="it-IT" sz="4800" dirty="0" smtClean="0">
                <a:solidFill>
                  <a:schemeClr val="tx1"/>
                </a:solidFill>
                <a:latin typeface="Titillium" pitchFamily="50" charset="0"/>
              </a:rPr>
              <a:t>. </a:t>
            </a:r>
            <a:endParaRPr lang="it-IT" sz="4800" dirty="0">
              <a:solidFill>
                <a:schemeClr val="tx1"/>
              </a:solidFill>
              <a:latin typeface="Titillium" pitchFamily="50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728367" y="4400283"/>
            <a:ext cx="2138637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800" dirty="0" smtClean="0">
                <a:latin typeface="Titillium Bd" pitchFamily="50" charset="0"/>
              </a:rPr>
              <a:t>TITOLO DELL’INIZIATIVA O DEL PROGETTO</a:t>
            </a:r>
          </a:p>
          <a:p>
            <a:r>
              <a:rPr lang="it-IT" sz="8800" dirty="0" smtClean="0">
                <a:latin typeface="Titillium Bd" pitchFamily="50" charset="0"/>
              </a:rPr>
              <a:t>Sottotitolo dell’iniziativa o del progetto</a:t>
            </a:r>
            <a:endParaRPr lang="it-IT" sz="8800" dirty="0">
              <a:latin typeface="Titillium Bd" pitchFamily="50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728367" y="18578314"/>
            <a:ext cx="213863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000" dirty="0" smtClean="0">
                <a:latin typeface="Titillium Bd" pitchFamily="50" charset="0"/>
              </a:rPr>
              <a:t>LOCATION DELL’INIZIATIVA</a:t>
            </a:r>
          </a:p>
          <a:p>
            <a:r>
              <a:rPr lang="it-IT" sz="7000" dirty="0" smtClean="0">
                <a:latin typeface="Titillium Bd" pitchFamily="50" charset="0"/>
              </a:rPr>
              <a:t>Data dell’iniziativa</a:t>
            </a:r>
            <a:endParaRPr lang="it-IT" sz="7000" dirty="0">
              <a:latin typeface="Titillium Bd" pitchFamily="50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8137079" y="33555978"/>
            <a:ext cx="15193688" cy="13681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8705603" y="33699994"/>
            <a:ext cx="1426512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6000" b="1" dirty="0" smtClean="0">
                <a:latin typeface="Titillium" pitchFamily="50" charset="0"/>
              </a:rPr>
              <a:t>Logo Ente beneficiario ed eventuali partner</a:t>
            </a:r>
            <a:endParaRPr lang="it-IT" sz="6000" b="1" dirty="0">
              <a:latin typeface="Titillium" pitchFamily="50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155</Words>
  <Application>Microsoft Office PowerPoint</Application>
  <PresentationFormat>Personalizzato</PresentationFormat>
  <Paragraphs>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  SPAZIO PER LA FOTOGRAFIA  O L’IMMAGINE 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SPAZIO PER LA FOTOGRAFIA  O L’IMMAGINE</dc:title>
  <dc:creator>multimedia</dc:creator>
  <cp:lastModifiedBy>multimedia</cp:lastModifiedBy>
  <cp:revision>3</cp:revision>
  <dcterms:created xsi:type="dcterms:W3CDTF">2020-09-25T07:29:38Z</dcterms:created>
  <dcterms:modified xsi:type="dcterms:W3CDTF">2020-09-25T07:44:59Z</dcterms:modified>
</cp:coreProperties>
</file>