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5143500" type="screen16x9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642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A6677-553C-41FF-9F54-C0895F46A2F8}" type="datetimeFigureOut">
              <a:rPr lang="it-IT" smtClean="0"/>
              <a:t>25/09/2020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2BE29-3078-4497-B202-DAB5E1D7830C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4279" y="915566"/>
            <a:ext cx="65939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2800" b="1" dirty="0" smtClean="0">
                <a:latin typeface="Titillium" pitchFamily="50" charset="0"/>
              </a:rPr>
              <a:t>TITOLO DELL’INIZIATIVA O DEL PROGETTO</a:t>
            </a:r>
            <a:endParaRPr lang="it-IT" sz="2800" b="1" dirty="0">
              <a:latin typeface="Titillium" pitchFamily="50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61069" y="1400458"/>
            <a:ext cx="6155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it-IT" sz="2800" b="1" dirty="0" smtClean="0">
                <a:latin typeface="Titillium" pitchFamily="50" charset="0"/>
              </a:rPr>
              <a:t>Sottotitolo dell’iniziativa o del progetto</a:t>
            </a:r>
            <a:endParaRPr lang="it-IT" sz="2800" b="1" dirty="0">
              <a:latin typeface="Titillium" pitchFamily="50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77694" y="2099632"/>
            <a:ext cx="31141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latin typeface="Titillium" pitchFamily="50" charset="0"/>
              </a:rPr>
              <a:t>LOCATION DELL’INIZIATIVA</a:t>
            </a:r>
            <a:endParaRPr lang="it-IT" sz="2000" b="1" dirty="0">
              <a:latin typeface="Titillium" pitchFamily="50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77694" y="2387664"/>
            <a:ext cx="2196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latin typeface="Titillium" pitchFamily="50" charset="0"/>
              </a:rPr>
              <a:t>Data dell’iniziativa</a:t>
            </a:r>
            <a:endParaRPr lang="it-IT" sz="2000" b="1" dirty="0">
              <a:latin typeface="Titillium" pitchFamily="50" charset="0"/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1475656" y="4552841"/>
            <a:ext cx="7488832" cy="323165"/>
            <a:chOff x="1475656" y="4552841"/>
            <a:chExt cx="7488832" cy="323165"/>
          </a:xfrm>
        </p:grpSpPr>
        <p:sp>
          <p:nvSpPr>
            <p:cNvPr id="8" name="Rettangolo 7"/>
            <p:cNvSpPr/>
            <p:nvPr/>
          </p:nvSpPr>
          <p:spPr>
            <a:xfrm>
              <a:off x="1475656" y="4587974"/>
              <a:ext cx="7488832" cy="2880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3243083" y="4552841"/>
              <a:ext cx="370518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b="1" dirty="0" smtClean="0">
                  <a:latin typeface="Titillium" pitchFamily="50" charset="0"/>
                </a:rPr>
                <a:t>Logo Ente beneficiario ed eventuali partner</a:t>
              </a:r>
              <a:endParaRPr lang="it-IT" sz="1500" b="1" dirty="0">
                <a:latin typeface="Titillium" pitchFamily="50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4279" y="915566"/>
            <a:ext cx="33243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latin typeface="Titillium" pitchFamily="50" charset="0"/>
              </a:rPr>
              <a:t>TITOLO DELLA SLIDE</a:t>
            </a:r>
            <a:endParaRPr lang="it-IT" sz="2800" b="1" dirty="0">
              <a:latin typeface="Titillium" pitchFamily="50" charset="0"/>
            </a:endParaRPr>
          </a:p>
        </p:txBody>
      </p:sp>
      <p:grpSp>
        <p:nvGrpSpPr>
          <p:cNvPr id="2" name="Gruppo 9"/>
          <p:cNvGrpSpPr/>
          <p:nvPr/>
        </p:nvGrpSpPr>
        <p:grpSpPr>
          <a:xfrm>
            <a:off x="2195736" y="4552841"/>
            <a:ext cx="6768752" cy="323165"/>
            <a:chOff x="1475656" y="4552841"/>
            <a:chExt cx="7488832" cy="323165"/>
          </a:xfrm>
        </p:grpSpPr>
        <p:sp>
          <p:nvSpPr>
            <p:cNvPr id="8" name="Rettangolo 7"/>
            <p:cNvSpPr/>
            <p:nvPr/>
          </p:nvSpPr>
          <p:spPr>
            <a:xfrm>
              <a:off x="1475656" y="4587974"/>
              <a:ext cx="7488832" cy="2880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3243083" y="4552841"/>
              <a:ext cx="370518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500" b="1" dirty="0" smtClean="0">
                  <a:latin typeface="Titillium" pitchFamily="50" charset="0"/>
                </a:rPr>
                <a:t>Logo Ente beneficiario ed eventuali partner</a:t>
              </a:r>
              <a:endParaRPr lang="it-IT" sz="1500" b="1" dirty="0">
                <a:latin typeface="Titillium" pitchFamily="50" charset="0"/>
              </a:endParaRPr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395525" y="1419622"/>
            <a:ext cx="842494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500" dirty="0" err="1" smtClean="0">
                <a:latin typeface="Titillium" pitchFamily="50" charset="0"/>
              </a:rPr>
              <a:t>Lorem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ipsum</a:t>
            </a:r>
            <a:r>
              <a:rPr lang="it-IT" sz="1500" dirty="0" smtClean="0">
                <a:latin typeface="Titillium" pitchFamily="50" charset="0"/>
              </a:rPr>
              <a:t> dolor sit </a:t>
            </a:r>
            <a:r>
              <a:rPr lang="it-IT" sz="1500" dirty="0" err="1" smtClean="0">
                <a:latin typeface="Titillium" pitchFamily="50" charset="0"/>
              </a:rPr>
              <a:t>amet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consectetur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adipiscing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elit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sed</a:t>
            </a:r>
            <a:r>
              <a:rPr lang="it-IT" sz="1500" dirty="0" smtClean="0">
                <a:latin typeface="Titillium" pitchFamily="50" charset="0"/>
              </a:rPr>
              <a:t> do </a:t>
            </a:r>
            <a:r>
              <a:rPr lang="it-IT" sz="1500" dirty="0" err="1" smtClean="0">
                <a:latin typeface="Titillium" pitchFamily="50" charset="0"/>
              </a:rPr>
              <a:t>eiusmod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tempor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incididunt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labore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et</a:t>
            </a:r>
            <a:r>
              <a:rPr lang="it-IT" sz="1500" dirty="0" smtClean="0">
                <a:latin typeface="Titillium" pitchFamily="50" charset="0"/>
              </a:rPr>
              <a:t> dolore magna </a:t>
            </a:r>
            <a:r>
              <a:rPr lang="it-IT" sz="1500" dirty="0" err="1" smtClean="0">
                <a:latin typeface="Titillium" pitchFamily="50" charset="0"/>
              </a:rPr>
              <a:t>aliqua</a:t>
            </a:r>
            <a:r>
              <a:rPr lang="it-IT" sz="1500" dirty="0" smtClean="0">
                <a:latin typeface="Titillium" pitchFamily="50" charset="0"/>
              </a:rPr>
              <a:t>. Ut </a:t>
            </a:r>
            <a:r>
              <a:rPr lang="it-IT" sz="1500" dirty="0" err="1" smtClean="0">
                <a:latin typeface="Titillium" pitchFamily="50" charset="0"/>
              </a:rPr>
              <a:t>enim</a:t>
            </a:r>
            <a:r>
              <a:rPr lang="it-IT" sz="1500" dirty="0" smtClean="0">
                <a:latin typeface="Titillium" pitchFamily="50" charset="0"/>
              </a:rPr>
              <a:t> ad </a:t>
            </a:r>
            <a:r>
              <a:rPr lang="it-IT" sz="1500" dirty="0" err="1" smtClean="0">
                <a:latin typeface="Titillium" pitchFamily="50" charset="0"/>
              </a:rPr>
              <a:t>minim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veniam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quis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nostrud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exercitation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ullamco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laboris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nisi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aliquip</a:t>
            </a:r>
            <a:r>
              <a:rPr lang="it-IT" sz="1500" dirty="0" smtClean="0">
                <a:latin typeface="Titillium" pitchFamily="50" charset="0"/>
              </a:rPr>
              <a:t> ex </a:t>
            </a:r>
            <a:r>
              <a:rPr lang="it-IT" sz="1500" dirty="0" err="1" smtClean="0">
                <a:latin typeface="Titillium" pitchFamily="50" charset="0"/>
              </a:rPr>
              <a:t>ea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commodo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consequat</a:t>
            </a:r>
            <a:r>
              <a:rPr lang="it-IT" sz="1500" dirty="0" smtClean="0">
                <a:latin typeface="Titillium" pitchFamily="50" charset="0"/>
              </a:rPr>
              <a:t>. </a:t>
            </a:r>
            <a:r>
              <a:rPr lang="it-IT" sz="1500" dirty="0" err="1" smtClean="0">
                <a:latin typeface="Titillium" pitchFamily="50" charset="0"/>
              </a:rPr>
              <a:t>Duis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aute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irure</a:t>
            </a:r>
            <a:r>
              <a:rPr lang="it-IT" sz="1500" dirty="0" smtClean="0">
                <a:latin typeface="Titillium" pitchFamily="50" charset="0"/>
              </a:rPr>
              <a:t> dolor in </a:t>
            </a:r>
            <a:r>
              <a:rPr lang="it-IT" sz="1500" dirty="0" err="1" smtClean="0">
                <a:latin typeface="Titillium" pitchFamily="50" charset="0"/>
              </a:rPr>
              <a:t>reprehenderit</a:t>
            </a:r>
            <a:r>
              <a:rPr lang="it-IT" sz="1500" dirty="0" smtClean="0">
                <a:latin typeface="Titillium" pitchFamily="50" charset="0"/>
              </a:rPr>
              <a:t> in </a:t>
            </a:r>
            <a:r>
              <a:rPr lang="it-IT" sz="1500" dirty="0" err="1" smtClean="0">
                <a:latin typeface="Titillium" pitchFamily="50" charset="0"/>
              </a:rPr>
              <a:t>voluptate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velit</a:t>
            </a:r>
            <a:r>
              <a:rPr lang="it-IT" sz="1500" dirty="0" smtClean="0">
                <a:latin typeface="Titillium" pitchFamily="50" charset="0"/>
              </a:rPr>
              <a:t> esse </a:t>
            </a:r>
            <a:r>
              <a:rPr lang="it-IT" sz="1500" dirty="0" err="1" smtClean="0">
                <a:latin typeface="Titillium" pitchFamily="50" charset="0"/>
              </a:rPr>
              <a:t>cillum</a:t>
            </a:r>
            <a:r>
              <a:rPr lang="it-IT" sz="1500" dirty="0" smtClean="0">
                <a:latin typeface="Titillium" pitchFamily="50" charset="0"/>
              </a:rPr>
              <a:t> dolore </a:t>
            </a:r>
            <a:r>
              <a:rPr lang="it-IT" sz="1500" dirty="0" err="1" smtClean="0">
                <a:latin typeface="Titillium" pitchFamily="50" charset="0"/>
              </a:rPr>
              <a:t>eu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fugiat</a:t>
            </a:r>
            <a:r>
              <a:rPr lang="it-IT" sz="1500" dirty="0" smtClean="0">
                <a:latin typeface="Titillium" pitchFamily="50" charset="0"/>
              </a:rPr>
              <a:t> nulla </a:t>
            </a:r>
            <a:r>
              <a:rPr lang="it-IT" sz="1500" dirty="0" err="1" smtClean="0">
                <a:latin typeface="Titillium" pitchFamily="50" charset="0"/>
              </a:rPr>
              <a:t>pariatur</a:t>
            </a:r>
            <a:r>
              <a:rPr lang="it-IT" sz="1500" dirty="0" smtClean="0">
                <a:latin typeface="Titillium" pitchFamily="50" charset="0"/>
              </a:rPr>
              <a:t>. </a:t>
            </a:r>
            <a:r>
              <a:rPr lang="it-IT" sz="1500" dirty="0" err="1" smtClean="0">
                <a:latin typeface="Titillium" pitchFamily="50" charset="0"/>
              </a:rPr>
              <a:t>Excepteur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sint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occaecat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cupidatat</a:t>
            </a:r>
            <a:r>
              <a:rPr lang="it-IT" sz="1500" dirty="0" smtClean="0">
                <a:latin typeface="Titillium" pitchFamily="50" charset="0"/>
              </a:rPr>
              <a:t> non </a:t>
            </a:r>
            <a:r>
              <a:rPr lang="it-IT" sz="1500" dirty="0" err="1" smtClean="0">
                <a:latin typeface="Titillium" pitchFamily="50" charset="0"/>
              </a:rPr>
              <a:t>proident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sunt</a:t>
            </a:r>
            <a:r>
              <a:rPr lang="it-IT" sz="1500" dirty="0" smtClean="0">
                <a:latin typeface="Titillium" pitchFamily="50" charset="0"/>
              </a:rPr>
              <a:t> in culpa qui officia </a:t>
            </a:r>
            <a:r>
              <a:rPr lang="it-IT" sz="1500" dirty="0" err="1" smtClean="0">
                <a:latin typeface="Titillium" pitchFamily="50" charset="0"/>
              </a:rPr>
              <a:t>deserunt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mollit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anim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id</a:t>
            </a:r>
            <a:r>
              <a:rPr lang="it-IT" sz="1500" dirty="0" smtClean="0">
                <a:latin typeface="Titillium" pitchFamily="50" charset="0"/>
              </a:rPr>
              <a:t> est </a:t>
            </a:r>
            <a:r>
              <a:rPr lang="it-IT" sz="1500" dirty="0" err="1" smtClean="0">
                <a:latin typeface="Titillium" pitchFamily="50" charset="0"/>
              </a:rPr>
              <a:t>laborum</a:t>
            </a:r>
            <a:r>
              <a:rPr lang="it-IT" sz="1500" dirty="0" smtClean="0">
                <a:latin typeface="Titillium" pitchFamily="50" charset="0"/>
              </a:rPr>
              <a:t>. </a:t>
            </a:r>
            <a:r>
              <a:rPr lang="it-IT" sz="1500" dirty="0" err="1" smtClean="0">
                <a:latin typeface="Titillium" pitchFamily="50" charset="0"/>
              </a:rPr>
              <a:t>Duis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aute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irure</a:t>
            </a:r>
            <a:r>
              <a:rPr lang="it-IT" sz="1500" dirty="0" smtClean="0">
                <a:latin typeface="Titillium" pitchFamily="50" charset="0"/>
              </a:rPr>
              <a:t> dolor in </a:t>
            </a:r>
            <a:r>
              <a:rPr lang="it-IT" sz="1500" dirty="0" err="1" smtClean="0">
                <a:latin typeface="Titillium" pitchFamily="50" charset="0"/>
              </a:rPr>
              <a:t>reprehenderit</a:t>
            </a:r>
            <a:r>
              <a:rPr lang="it-IT" sz="1500" dirty="0" smtClean="0">
                <a:latin typeface="Titillium" pitchFamily="50" charset="0"/>
              </a:rPr>
              <a:t> in </a:t>
            </a:r>
            <a:r>
              <a:rPr lang="it-IT" sz="1500" dirty="0" err="1" smtClean="0">
                <a:latin typeface="Titillium" pitchFamily="50" charset="0"/>
              </a:rPr>
              <a:t>voluptate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velit</a:t>
            </a:r>
            <a:r>
              <a:rPr lang="it-IT" sz="1500" dirty="0" smtClean="0">
                <a:latin typeface="Titillium" pitchFamily="50" charset="0"/>
              </a:rPr>
              <a:t> esse </a:t>
            </a:r>
            <a:r>
              <a:rPr lang="it-IT" sz="1500" dirty="0" err="1" smtClean="0">
                <a:latin typeface="Titillium" pitchFamily="50" charset="0"/>
              </a:rPr>
              <a:t>cillum</a:t>
            </a:r>
            <a:r>
              <a:rPr lang="it-IT" sz="1500" dirty="0" smtClean="0">
                <a:latin typeface="Titillium" pitchFamily="50" charset="0"/>
              </a:rPr>
              <a:t> dolore </a:t>
            </a:r>
            <a:r>
              <a:rPr lang="it-IT" sz="1500" dirty="0" err="1" smtClean="0">
                <a:latin typeface="Titillium" pitchFamily="50" charset="0"/>
              </a:rPr>
              <a:t>eu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fugiat</a:t>
            </a:r>
            <a:r>
              <a:rPr lang="it-IT" sz="1500" dirty="0" smtClean="0">
                <a:latin typeface="Titillium" pitchFamily="50" charset="0"/>
              </a:rPr>
              <a:t> nulla </a:t>
            </a:r>
            <a:r>
              <a:rPr lang="it-IT" sz="1500" dirty="0" err="1" smtClean="0">
                <a:latin typeface="Titillium" pitchFamily="50" charset="0"/>
              </a:rPr>
              <a:t>pariatur</a:t>
            </a:r>
            <a:r>
              <a:rPr lang="it-IT" sz="1500" dirty="0" smtClean="0">
                <a:latin typeface="Titillium" pitchFamily="50" charset="0"/>
              </a:rPr>
              <a:t>. </a:t>
            </a:r>
            <a:r>
              <a:rPr lang="it-IT" sz="1500" dirty="0" err="1" smtClean="0">
                <a:latin typeface="Titillium" pitchFamily="50" charset="0"/>
              </a:rPr>
              <a:t>Lorem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ipsum</a:t>
            </a:r>
            <a:r>
              <a:rPr lang="it-IT" sz="1500" dirty="0" smtClean="0">
                <a:latin typeface="Titillium" pitchFamily="50" charset="0"/>
              </a:rPr>
              <a:t> dolor sit </a:t>
            </a:r>
            <a:r>
              <a:rPr lang="it-IT" sz="1500" dirty="0" err="1" smtClean="0">
                <a:latin typeface="Titillium" pitchFamily="50" charset="0"/>
              </a:rPr>
              <a:t>amet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consectetur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adipiscing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elit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sed</a:t>
            </a:r>
            <a:r>
              <a:rPr lang="it-IT" sz="1500" dirty="0" smtClean="0">
                <a:latin typeface="Titillium" pitchFamily="50" charset="0"/>
              </a:rPr>
              <a:t> do </a:t>
            </a:r>
            <a:r>
              <a:rPr lang="it-IT" sz="1500" dirty="0" err="1" smtClean="0">
                <a:latin typeface="Titillium" pitchFamily="50" charset="0"/>
              </a:rPr>
              <a:t>eiusmod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tempor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incididunt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labore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et</a:t>
            </a:r>
            <a:r>
              <a:rPr lang="it-IT" sz="1500" dirty="0" smtClean="0">
                <a:latin typeface="Titillium" pitchFamily="50" charset="0"/>
              </a:rPr>
              <a:t> dolore magna </a:t>
            </a:r>
            <a:r>
              <a:rPr lang="it-IT" sz="1500" dirty="0" err="1" smtClean="0">
                <a:latin typeface="Titillium" pitchFamily="50" charset="0"/>
              </a:rPr>
              <a:t>aliqua</a:t>
            </a:r>
            <a:r>
              <a:rPr lang="it-IT" sz="1500" dirty="0" smtClean="0">
                <a:latin typeface="Titillium" pitchFamily="50" charset="0"/>
              </a:rPr>
              <a:t>. Ut </a:t>
            </a:r>
            <a:r>
              <a:rPr lang="it-IT" sz="1500" dirty="0" err="1" smtClean="0">
                <a:latin typeface="Titillium" pitchFamily="50" charset="0"/>
              </a:rPr>
              <a:t>enim</a:t>
            </a:r>
            <a:r>
              <a:rPr lang="it-IT" sz="1500" dirty="0" smtClean="0">
                <a:latin typeface="Titillium" pitchFamily="50" charset="0"/>
              </a:rPr>
              <a:t> ad </a:t>
            </a:r>
            <a:r>
              <a:rPr lang="it-IT" sz="1500" dirty="0" err="1" smtClean="0">
                <a:latin typeface="Titillium" pitchFamily="50" charset="0"/>
              </a:rPr>
              <a:t>minim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veniam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quis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nostrud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exercitation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ullamco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laboris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nisi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aliquip</a:t>
            </a:r>
            <a:r>
              <a:rPr lang="it-IT" sz="1500" dirty="0" smtClean="0">
                <a:latin typeface="Titillium" pitchFamily="50" charset="0"/>
              </a:rPr>
              <a:t> ex </a:t>
            </a:r>
            <a:r>
              <a:rPr lang="it-IT" sz="1500" dirty="0" err="1" smtClean="0">
                <a:latin typeface="Titillium" pitchFamily="50" charset="0"/>
              </a:rPr>
              <a:t>ea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commodo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consequat</a:t>
            </a:r>
            <a:r>
              <a:rPr lang="it-IT" sz="1500" dirty="0" smtClean="0">
                <a:latin typeface="Titillium" pitchFamily="50" charset="0"/>
              </a:rPr>
              <a:t>. </a:t>
            </a:r>
            <a:r>
              <a:rPr lang="it-IT" sz="1500" dirty="0" err="1" smtClean="0">
                <a:latin typeface="Titillium" pitchFamily="50" charset="0"/>
              </a:rPr>
              <a:t>Duis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aute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irure</a:t>
            </a:r>
            <a:r>
              <a:rPr lang="it-IT" sz="1500" dirty="0" smtClean="0">
                <a:latin typeface="Titillium" pitchFamily="50" charset="0"/>
              </a:rPr>
              <a:t> dolor in </a:t>
            </a:r>
            <a:r>
              <a:rPr lang="it-IT" sz="1500" dirty="0" err="1" smtClean="0">
                <a:latin typeface="Titillium" pitchFamily="50" charset="0"/>
              </a:rPr>
              <a:t>reprehenderit</a:t>
            </a:r>
            <a:r>
              <a:rPr lang="it-IT" sz="1500" dirty="0" smtClean="0">
                <a:latin typeface="Titillium" pitchFamily="50" charset="0"/>
              </a:rPr>
              <a:t> in </a:t>
            </a:r>
            <a:r>
              <a:rPr lang="it-IT" sz="1500" dirty="0" err="1" smtClean="0">
                <a:latin typeface="Titillium" pitchFamily="50" charset="0"/>
              </a:rPr>
              <a:t>voluptate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velit</a:t>
            </a:r>
            <a:r>
              <a:rPr lang="it-IT" sz="1500" dirty="0" smtClean="0">
                <a:latin typeface="Titillium" pitchFamily="50" charset="0"/>
              </a:rPr>
              <a:t> esse </a:t>
            </a:r>
            <a:r>
              <a:rPr lang="it-IT" sz="1500" dirty="0" err="1" smtClean="0">
                <a:latin typeface="Titillium" pitchFamily="50" charset="0"/>
              </a:rPr>
              <a:t>cillum</a:t>
            </a:r>
            <a:r>
              <a:rPr lang="it-IT" sz="1500" dirty="0" smtClean="0">
                <a:latin typeface="Titillium" pitchFamily="50" charset="0"/>
              </a:rPr>
              <a:t> dolore </a:t>
            </a:r>
            <a:r>
              <a:rPr lang="it-IT" sz="1500" dirty="0" err="1" smtClean="0">
                <a:latin typeface="Titillium" pitchFamily="50" charset="0"/>
              </a:rPr>
              <a:t>eu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fugiat</a:t>
            </a:r>
            <a:r>
              <a:rPr lang="it-IT" sz="1500" dirty="0" smtClean="0">
                <a:latin typeface="Titillium" pitchFamily="50" charset="0"/>
              </a:rPr>
              <a:t> nulla </a:t>
            </a:r>
            <a:r>
              <a:rPr lang="it-IT" sz="1500" dirty="0" err="1" smtClean="0">
                <a:latin typeface="Titillium" pitchFamily="50" charset="0"/>
              </a:rPr>
              <a:t>pariatur</a:t>
            </a:r>
            <a:r>
              <a:rPr lang="it-IT" sz="1500" dirty="0" smtClean="0">
                <a:latin typeface="Titillium" pitchFamily="50" charset="0"/>
              </a:rPr>
              <a:t>. </a:t>
            </a:r>
            <a:endParaRPr lang="it-IT" sz="1500" dirty="0">
              <a:latin typeface="Titillium" pitchFamily="50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4279" y="915566"/>
            <a:ext cx="3275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latin typeface="Titillium" pitchFamily="50" charset="0"/>
              </a:rPr>
              <a:t>TESTO CONCLUSIVO</a:t>
            </a:r>
            <a:endParaRPr lang="it-IT" sz="2800" b="1" dirty="0">
              <a:latin typeface="Titillium" pitchFamily="50" charset="0"/>
            </a:endParaRPr>
          </a:p>
        </p:txBody>
      </p:sp>
      <p:grpSp>
        <p:nvGrpSpPr>
          <p:cNvPr id="2" name="Gruppo 9"/>
          <p:cNvGrpSpPr/>
          <p:nvPr/>
        </p:nvGrpSpPr>
        <p:grpSpPr>
          <a:xfrm>
            <a:off x="467544" y="4443958"/>
            <a:ext cx="3600400" cy="288032"/>
            <a:chOff x="1475656" y="4587974"/>
            <a:chExt cx="7341992" cy="288032"/>
          </a:xfrm>
        </p:grpSpPr>
        <p:sp>
          <p:nvSpPr>
            <p:cNvPr id="8" name="Rettangolo 7"/>
            <p:cNvSpPr/>
            <p:nvPr/>
          </p:nvSpPr>
          <p:spPr>
            <a:xfrm>
              <a:off x="1475656" y="4587974"/>
              <a:ext cx="7341992" cy="2880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1680222" y="4587974"/>
              <a:ext cx="713742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 smtClean="0">
                  <a:latin typeface="Titillium" pitchFamily="50" charset="0"/>
                </a:rPr>
                <a:t>Logo Ente beneficiario ed eventuali partner</a:t>
              </a:r>
              <a:endParaRPr lang="it-IT" sz="1000" b="1" dirty="0">
                <a:latin typeface="Titillium" pitchFamily="50" charset="0"/>
              </a:endParaRPr>
            </a:p>
          </p:txBody>
        </p:sp>
      </p:grpSp>
      <p:sp>
        <p:nvSpPr>
          <p:cNvPr id="10" name="CasellaDiTesto 9"/>
          <p:cNvSpPr txBox="1"/>
          <p:nvPr/>
        </p:nvSpPr>
        <p:spPr>
          <a:xfrm>
            <a:off x="395525" y="1995686"/>
            <a:ext cx="338438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500" dirty="0" err="1" smtClean="0">
                <a:latin typeface="Titillium" pitchFamily="50" charset="0"/>
              </a:rPr>
              <a:t>Lorem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ipsum</a:t>
            </a:r>
            <a:r>
              <a:rPr lang="it-IT" sz="1500" dirty="0" smtClean="0">
                <a:latin typeface="Titillium" pitchFamily="50" charset="0"/>
              </a:rPr>
              <a:t> dolor sit </a:t>
            </a:r>
            <a:r>
              <a:rPr lang="it-IT" sz="1500" dirty="0" err="1" smtClean="0">
                <a:latin typeface="Titillium" pitchFamily="50" charset="0"/>
              </a:rPr>
              <a:t>amet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consectetur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adipiscing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elit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sed</a:t>
            </a:r>
            <a:r>
              <a:rPr lang="it-IT" sz="1500" dirty="0" smtClean="0">
                <a:latin typeface="Titillium" pitchFamily="50" charset="0"/>
              </a:rPr>
              <a:t> do </a:t>
            </a:r>
            <a:r>
              <a:rPr lang="it-IT" sz="1500" dirty="0" err="1" smtClean="0">
                <a:latin typeface="Titillium" pitchFamily="50" charset="0"/>
              </a:rPr>
              <a:t>eiusmod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tempor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incididunt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labore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et</a:t>
            </a:r>
            <a:r>
              <a:rPr lang="it-IT" sz="1500" dirty="0" smtClean="0">
                <a:latin typeface="Titillium" pitchFamily="50" charset="0"/>
              </a:rPr>
              <a:t> dolore magna </a:t>
            </a:r>
            <a:r>
              <a:rPr lang="it-IT" sz="1500" dirty="0" err="1" smtClean="0">
                <a:latin typeface="Titillium" pitchFamily="50" charset="0"/>
              </a:rPr>
              <a:t>aliqua</a:t>
            </a:r>
            <a:r>
              <a:rPr lang="it-IT" sz="1500" dirty="0" smtClean="0">
                <a:latin typeface="Titillium" pitchFamily="50" charset="0"/>
              </a:rPr>
              <a:t>. Ut </a:t>
            </a:r>
            <a:r>
              <a:rPr lang="it-IT" sz="1500" dirty="0" err="1" smtClean="0">
                <a:latin typeface="Titillium" pitchFamily="50" charset="0"/>
              </a:rPr>
              <a:t>enim</a:t>
            </a:r>
            <a:r>
              <a:rPr lang="it-IT" sz="1500" dirty="0" smtClean="0">
                <a:latin typeface="Titillium" pitchFamily="50" charset="0"/>
              </a:rPr>
              <a:t> ad </a:t>
            </a:r>
            <a:r>
              <a:rPr lang="it-IT" sz="1500" dirty="0" err="1" smtClean="0">
                <a:latin typeface="Titillium" pitchFamily="50" charset="0"/>
              </a:rPr>
              <a:t>minim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veniam</a:t>
            </a:r>
            <a:r>
              <a:rPr lang="it-IT" sz="1500" dirty="0" smtClean="0">
                <a:latin typeface="Titillium" pitchFamily="50" charset="0"/>
              </a:rPr>
              <a:t>, </a:t>
            </a:r>
            <a:r>
              <a:rPr lang="it-IT" sz="1500" dirty="0" err="1" smtClean="0">
                <a:latin typeface="Titillium" pitchFamily="50" charset="0"/>
              </a:rPr>
              <a:t>quis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nostrud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exercitation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ullamco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laboris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nisi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ut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aliquip</a:t>
            </a:r>
            <a:r>
              <a:rPr lang="it-IT" sz="1500" dirty="0" smtClean="0">
                <a:latin typeface="Titillium" pitchFamily="50" charset="0"/>
              </a:rPr>
              <a:t> ex </a:t>
            </a:r>
            <a:r>
              <a:rPr lang="it-IT" sz="1500" dirty="0" err="1" smtClean="0">
                <a:latin typeface="Titillium" pitchFamily="50" charset="0"/>
              </a:rPr>
              <a:t>ea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commodo</a:t>
            </a:r>
            <a:r>
              <a:rPr lang="it-IT" sz="1500" dirty="0" smtClean="0">
                <a:latin typeface="Titillium" pitchFamily="50" charset="0"/>
              </a:rPr>
              <a:t> </a:t>
            </a:r>
            <a:r>
              <a:rPr lang="it-IT" sz="1500" dirty="0" err="1" smtClean="0">
                <a:latin typeface="Titillium" pitchFamily="50" charset="0"/>
              </a:rPr>
              <a:t>consequat</a:t>
            </a:r>
            <a:r>
              <a:rPr lang="it-IT" sz="1500" dirty="0" smtClean="0">
                <a:latin typeface="Titillium" pitchFamily="50" charset="0"/>
              </a:rPr>
              <a:t>. </a:t>
            </a:r>
            <a:endParaRPr lang="it-IT" sz="1500" dirty="0">
              <a:latin typeface="Titillium" pitchFamily="50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60576" y="1400458"/>
            <a:ext cx="3520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dirty="0" smtClean="0">
                <a:latin typeface="Titillium" pitchFamily="50" charset="0"/>
              </a:rPr>
              <a:t>Sottotitolo conclusivo</a:t>
            </a:r>
            <a:endParaRPr lang="it-IT" sz="2800" b="1" dirty="0">
              <a:latin typeface="Titillium" pitchFamily="5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232</Words>
  <Application>Microsoft Office PowerPoint</Application>
  <PresentationFormat>Presentazione su schermo (16:9)</PresentationFormat>
  <Paragraphs>12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4" baseType="lpstr">
      <vt:lpstr>Tema di Office</vt:lpstr>
      <vt:lpstr>Diapositiva 1</vt:lpstr>
      <vt:lpstr>Diapositiva 2</vt:lpstr>
      <vt:lpstr>Diapositiva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multimedia</dc:creator>
  <cp:lastModifiedBy>multimedia</cp:lastModifiedBy>
  <cp:revision>4</cp:revision>
  <dcterms:created xsi:type="dcterms:W3CDTF">2020-09-25T07:46:24Z</dcterms:created>
  <dcterms:modified xsi:type="dcterms:W3CDTF">2020-09-25T08:23:53Z</dcterms:modified>
</cp:coreProperties>
</file>